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83" r:id="rId2"/>
    <p:sldId id="412" r:id="rId3"/>
    <p:sldId id="473" r:id="rId4"/>
    <p:sldId id="457" r:id="rId5"/>
    <p:sldId id="440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7" r:id="rId14"/>
    <p:sldId id="397" r:id="rId15"/>
    <p:sldId id="446" r:id="rId16"/>
    <p:sldId id="456" r:id="rId17"/>
    <p:sldId id="451" r:id="rId18"/>
    <p:sldId id="452" r:id="rId19"/>
    <p:sldId id="455" r:id="rId20"/>
    <p:sldId id="466" r:id="rId21"/>
    <p:sldId id="469" r:id="rId22"/>
    <p:sldId id="471" r:id="rId23"/>
    <p:sldId id="472" r:id="rId24"/>
    <p:sldId id="474" r:id="rId25"/>
    <p:sldId id="470" r:id="rId26"/>
    <p:sldId id="468" r:id="rId27"/>
    <p:sldId id="458" r:id="rId28"/>
    <p:sldId id="410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07E211-48CE-1641-8E45-4A4B9BCE1075}">
          <p14:sldIdLst>
            <p14:sldId id="383"/>
            <p14:sldId id="412"/>
            <p14:sldId id="473"/>
            <p14:sldId id="457"/>
            <p14:sldId id="440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397"/>
            <p14:sldId id="446"/>
            <p14:sldId id="456"/>
            <p14:sldId id="451"/>
            <p14:sldId id="452"/>
            <p14:sldId id="455"/>
            <p14:sldId id="466"/>
            <p14:sldId id="469"/>
            <p14:sldId id="471"/>
            <p14:sldId id="472"/>
            <p14:sldId id="474"/>
            <p14:sldId id="470"/>
            <p14:sldId id="468"/>
            <p14:sldId id="458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">
          <p15:clr>
            <a:srgbClr val="A4A3A4"/>
          </p15:clr>
        </p15:guide>
        <p15:guide id="2" orient="horz" pos="2929">
          <p15:clr>
            <a:srgbClr val="A4A3A4"/>
          </p15:clr>
        </p15:guide>
        <p15:guide id="3" orient="horz" pos="649">
          <p15:clr>
            <a:srgbClr val="A4A3A4"/>
          </p15:clr>
        </p15:guide>
        <p15:guide id="4" orient="horz" pos="790">
          <p15:clr>
            <a:srgbClr val="A4A3A4"/>
          </p15:clr>
        </p15:guide>
        <p15:guide id="5" pos="5470">
          <p15:clr>
            <a:srgbClr val="A4A3A4"/>
          </p15:clr>
        </p15:guide>
        <p15:guide id="6" pos="2882">
          <p15:clr>
            <a:srgbClr val="A4A3A4"/>
          </p15:clr>
        </p15:guide>
        <p15:guide id="7" pos="285">
          <p15:clr>
            <a:srgbClr val="A4A3A4"/>
          </p15:clr>
        </p15:guide>
        <p15:guide id="8" pos="2736">
          <p15:clr>
            <a:srgbClr val="A4A3A4"/>
          </p15:clr>
        </p15:guide>
        <p15:guide id="9" pos="3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C881D"/>
    <a:srgbClr val="5F6062"/>
    <a:srgbClr val="0079DB"/>
    <a:srgbClr val="DC7B1F"/>
    <a:srgbClr val="000000"/>
    <a:srgbClr val="FFFFFF"/>
    <a:srgbClr val="231F20"/>
    <a:srgbClr val="D8D8D8"/>
    <a:srgbClr val="FF0066"/>
    <a:srgbClr val="F5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86596" autoAdjust="0"/>
  </p:normalViewPr>
  <p:slideViewPr>
    <p:cSldViewPr snapToGrid="0">
      <p:cViewPr varScale="1">
        <p:scale>
          <a:sx n="132" d="100"/>
          <a:sy n="132" d="100"/>
        </p:scale>
        <p:origin x="1464" y="160"/>
      </p:cViewPr>
      <p:guideLst>
        <p:guide orient="horz" pos="196"/>
        <p:guide orient="horz" pos="2929"/>
        <p:guide orient="horz" pos="649"/>
        <p:guide orient="horz" pos="790"/>
        <p:guide pos="5470"/>
        <p:guide pos="2882"/>
        <p:guide pos="285"/>
        <p:guide pos="2736"/>
        <p:guide pos="30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t>4/21/18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 smtClean="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t>4/21/18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7460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1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1765762"/>
            <a:ext cx="9144000" cy="1611980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7772400" y="4762918"/>
            <a:ext cx="914400" cy="204717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54125"/>
            <a:ext cx="2438400" cy="32100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67716"/>
            <a:ext cx="53340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0038"/>
            <a:ext cx="8229600" cy="719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0" y="731520"/>
            <a:ext cx="8220220" cy="307571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677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249238" y="1112498"/>
            <a:ext cx="8655050" cy="3567112"/>
            <a:chOff x="249238" y="1112498"/>
            <a:chExt cx="8655050" cy="3567112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249238" y="1112498"/>
              <a:ext cx="8655050" cy="3567112"/>
              <a:chOff x="249238" y="1919288"/>
              <a:chExt cx="8655050" cy="3567112"/>
            </a:xfrm>
          </p:grpSpPr>
          <p:sp>
            <p:nvSpPr>
              <p:cNvPr id="7" name="Oval 122"/>
              <p:cNvSpPr>
                <a:spLocks noChangeArrowheads="1"/>
              </p:cNvSpPr>
              <p:nvPr/>
            </p:nvSpPr>
            <p:spPr bwMode="auto">
              <a:xfrm>
                <a:off x="24923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Oval 123"/>
              <p:cNvSpPr>
                <a:spLocks noChangeArrowheads="1"/>
              </p:cNvSpPr>
              <p:nvPr/>
            </p:nvSpPr>
            <p:spPr bwMode="auto">
              <a:xfrm>
                <a:off x="6381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124"/>
              <p:cNvSpPr>
                <a:spLocks noChangeArrowheads="1"/>
              </p:cNvSpPr>
              <p:nvPr/>
            </p:nvSpPr>
            <p:spPr bwMode="auto">
              <a:xfrm>
                <a:off x="1042540" y="1933378"/>
                <a:ext cx="59635" cy="6072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25"/>
              <p:cNvSpPr>
                <a:spLocks noChangeArrowheads="1"/>
              </p:cNvSpPr>
              <p:nvPr/>
            </p:nvSpPr>
            <p:spPr bwMode="auto">
              <a:xfrm>
                <a:off x="1417638" y="1919288"/>
                <a:ext cx="87313" cy="889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126"/>
              <p:cNvSpPr>
                <a:spLocks noChangeArrowheads="1"/>
              </p:cNvSpPr>
              <p:nvPr/>
            </p:nvSpPr>
            <p:spPr bwMode="auto">
              <a:xfrm>
                <a:off x="1825935" y="1938647"/>
                <a:ext cx="50182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127"/>
              <p:cNvSpPr>
                <a:spLocks noChangeArrowheads="1"/>
              </p:cNvSpPr>
              <p:nvPr/>
            </p:nvSpPr>
            <p:spPr bwMode="auto">
              <a:xfrm>
                <a:off x="2210940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128"/>
              <p:cNvSpPr>
                <a:spLocks noChangeArrowheads="1"/>
              </p:cNvSpPr>
              <p:nvPr/>
            </p:nvSpPr>
            <p:spPr bwMode="auto">
              <a:xfrm>
                <a:off x="258603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29"/>
              <p:cNvSpPr>
                <a:spLocks noChangeArrowheads="1"/>
              </p:cNvSpPr>
              <p:nvPr/>
            </p:nvSpPr>
            <p:spPr bwMode="auto">
              <a:xfrm>
                <a:off x="2993990" y="1938647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30"/>
              <p:cNvSpPr>
                <a:spLocks noChangeArrowheads="1"/>
              </p:cNvSpPr>
              <p:nvPr/>
            </p:nvSpPr>
            <p:spPr bwMode="auto">
              <a:xfrm>
                <a:off x="33639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31"/>
              <p:cNvSpPr>
                <a:spLocks noChangeArrowheads="1"/>
              </p:cNvSpPr>
              <p:nvPr/>
            </p:nvSpPr>
            <p:spPr bwMode="auto">
              <a:xfrm>
                <a:off x="3766941" y="1933378"/>
                <a:ext cx="60720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32"/>
              <p:cNvSpPr>
                <a:spLocks noChangeArrowheads="1"/>
              </p:cNvSpPr>
              <p:nvPr/>
            </p:nvSpPr>
            <p:spPr bwMode="auto">
              <a:xfrm>
                <a:off x="41433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33"/>
              <p:cNvSpPr>
                <a:spLocks noChangeArrowheads="1"/>
              </p:cNvSpPr>
              <p:nvPr/>
            </p:nvSpPr>
            <p:spPr bwMode="auto">
              <a:xfrm>
                <a:off x="45323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34"/>
              <p:cNvSpPr>
                <a:spLocks noChangeArrowheads="1"/>
              </p:cNvSpPr>
              <p:nvPr/>
            </p:nvSpPr>
            <p:spPr bwMode="auto">
              <a:xfrm>
                <a:off x="4936677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35"/>
              <p:cNvSpPr>
                <a:spLocks noChangeArrowheads="1"/>
              </p:cNvSpPr>
              <p:nvPr/>
            </p:nvSpPr>
            <p:spPr bwMode="auto">
              <a:xfrm>
                <a:off x="53117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36"/>
              <p:cNvSpPr>
                <a:spLocks noChangeArrowheads="1"/>
              </p:cNvSpPr>
              <p:nvPr/>
            </p:nvSpPr>
            <p:spPr bwMode="auto">
              <a:xfrm>
                <a:off x="57007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37"/>
              <p:cNvSpPr>
                <a:spLocks noChangeArrowheads="1"/>
              </p:cNvSpPr>
              <p:nvPr/>
            </p:nvSpPr>
            <p:spPr bwMode="auto">
              <a:xfrm>
                <a:off x="6108665" y="1938647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38"/>
              <p:cNvSpPr>
                <a:spLocks noChangeArrowheads="1"/>
              </p:cNvSpPr>
              <p:nvPr/>
            </p:nvSpPr>
            <p:spPr bwMode="auto">
              <a:xfrm>
                <a:off x="647858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39"/>
              <p:cNvSpPr>
                <a:spLocks noChangeArrowheads="1"/>
              </p:cNvSpPr>
              <p:nvPr/>
            </p:nvSpPr>
            <p:spPr bwMode="auto">
              <a:xfrm>
                <a:off x="6886885" y="1938647"/>
                <a:ext cx="50182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40"/>
              <p:cNvSpPr>
                <a:spLocks noChangeArrowheads="1"/>
              </p:cNvSpPr>
              <p:nvPr/>
            </p:nvSpPr>
            <p:spPr bwMode="auto">
              <a:xfrm>
                <a:off x="7258051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41"/>
              <p:cNvSpPr>
                <a:spLocks noChangeArrowheads="1"/>
              </p:cNvSpPr>
              <p:nvPr/>
            </p:nvSpPr>
            <p:spPr bwMode="auto">
              <a:xfrm>
                <a:off x="764698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42"/>
              <p:cNvSpPr>
                <a:spLocks noChangeArrowheads="1"/>
              </p:cNvSpPr>
              <p:nvPr/>
            </p:nvSpPr>
            <p:spPr bwMode="auto">
              <a:xfrm>
                <a:off x="8051352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43"/>
              <p:cNvSpPr>
                <a:spLocks noChangeArrowheads="1"/>
              </p:cNvSpPr>
              <p:nvPr/>
            </p:nvSpPr>
            <p:spPr bwMode="auto">
              <a:xfrm>
                <a:off x="8426451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44"/>
              <p:cNvSpPr>
                <a:spLocks noChangeArrowheads="1"/>
              </p:cNvSpPr>
              <p:nvPr/>
            </p:nvSpPr>
            <p:spPr bwMode="auto">
              <a:xfrm>
                <a:off x="8815388" y="1919288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51"/>
              <p:cNvSpPr>
                <a:spLocks noChangeArrowheads="1"/>
              </p:cNvSpPr>
              <p:nvPr/>
            </p:nvSpPr>
            <p:spPr bwMode="auto">
              <a:xfrm>
                <a:off x="2630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52"/>
              <p:cNvSpPr>
                <a:spLocks noChangeArrowheads="1"/>
              </p:cNvSpPr>
              <p:nvPr/>
            </p:nvSpPr>
            <p:spPr bwMode="auto">
              <a:xfrm>
                <a:off x="652015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53"/>
              <p:cNvSpPr>
                <a:spLocks noChangeArrowheads="1"/>
              </p:cNvSpPr>
              <p:nvPr/>
            </p:nvSpPr>
            <p:spPr bwMode="auto">
              <a:xfrm>
                <a:off x="102870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54"/>
              <p:cNvSpPr>
                <a:spLocks noChangeArrowheads="1"/>
              </p:cNvSpPr>
              <p:nvPr/>
            </p:nvSpPr>
            <p:spPr bwMode="auto">
              <a:xfrm>
                <a:off x="14314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55"/>
              <p:cNvSpPr>
                <a:spLocks noChangeArrowheads="1"/>
              </p:cNvSpPr>
              <p:nvPr/>
            </p:nvSpPr>
            <p:spPr bwMode="auto">
              <a:xfrm>
                <a:off x="1806576" y="2308225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56"/>
              <p:cNvSpPr>
                <a:spLocks noChangeArrowheads="1"/>
              </p:cNvSpPr>
              <p:nvPr/>
            </p:nvSpPr>
            <p:spPr bwMode="auto">
              <a:xfrm>
                <a:off x="219710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57"/>
              <p:cNvSpPr>
                <a:spLocks noChangeArrowheads="1"/>
              </p:cNvSpPr>
              <p:nvPr/>
            </p:nvSpPr>
            <p:spPr bwMode="auto">
              <a:xfrm>
                <a:off x="2586038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58"/>
              <p:cNvSpPr>
                <a:spLocks noChangeArrowheads="1"/>
              </p:cNvSpPr>
              <p:nvPr/>
            </p:nvSpPr>
            <p:spPr bwMode="auto">
              <a:xfrm>
                <a:off x="2974976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59"/>
              <p:cNvSpPr>
                <a:spLocks noChangeArrowheads="1"/>
              </p:cNvSpPr>
              <p:nvPr/>
            </p:nvSpPr>
            <p:spPr bwMode="auto">
              <a:xfrm>
                <a:off x="33639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60"/>
              <p:cNvSpPr>
                <a:spLocks noChangeArrowheads="1"/>
              </p:cNvSpPr>
              <p:nvPr/>
            </p:nvSpPr>
            <p:spPr bwMode="auto">
              <a:xfrm>
                <a:off x="3772210" y="2327239"/>
                <a:ext cx="50182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61"/>
              <p:cNvSpPr>
                <a:spLocks noChangeArrowheads="1"/>
              </p:cNvSpPr>
              <p:nvPr/>
            </p:nvSpPr>
            <p:spPr bwMode="auto">
              <a:xfrm>
                <a:off x="4157215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62"/>
              <p:cNvSpPr>
                <a:spLocks noChangeArrowheads="1"/>
              </p:cNvSpPr>
              <p:nvPr/>
            </p:nvSpPr>
            <p:spPr bwMode="auto">
              <a:xfrm>
                <a:off x="45323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63"/>
              <p:cNvSpPr>
                <a:spLocks noChangeArrowheads="1"/>
              </p:cNvSpPr>
              <p:nvPr/>
            </p:nvSpPr>
            <p:spPr bwMode="auto">
              <a:xfrm>
                <a:off x="49366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64"/>
              <p:cNvSpPr>
                <a:spLocks noChangeArrowheads="1"/>
              </p:cNvSpPr>
              <p:nvPr/>
            </p:nvSpPr>
            <p:spPr bwMode="auto">
              <a:xfrm>
                <a:off x="5311776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65"/>
              <p:cNvSpPr>
                <a:spLocks noChangeArrowheads="1"/>
              </p:cNvSpPr>
              <p:nvPr/>
            </p:nvSpPr>
            <p:spPr bwMode="auto">
              <a:xfrm>
                <a:off x="5714552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66"/>
              <p:cNvSpPr>
                <a:spLocks noChangeArrowheads="1"/>
              </p:cNvSpPr>
              <p:nvPr/>
            </p:nvSpPr>
            <p:spPr bwMode="auto">
              <a:xfrm>
                <a:off x="6103490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67"/>
              <p:cNvSpPr>
                <a:spLocks noChangeArrowheads="1"/>
              </p:cNvSpPr>
              <p:nvPr/>
            </p:nvSpPr>
            <p:spPr bwMode="auto">
              <a:xfrm>
                <a:off x="6478588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68"/>
              <p:cNvSpPr>
                <a:spLocks noChangeArrowheads="1"/>
              </p:cNvSpPr>
              <p:nvPr/>
            </p:nvSpPr>
            <p:spPr bwMode="auto">
              <a:xfrm>
                <a:off x="6881616" y="2322064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69"/>
              <p:cNvSpPr>
                <a:spLocks noChangeArrowheads="1"/>
              </p:cNvSpPr>
              <p:nvPr/>
            </p:nvSpPr>
            <p:spPr bwMode="auto">
              <a:xfrm>
                <a:off x="725805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70"/>
              <p:cNvSpPr>
                <a:spLocks noChangeArrowheads="1"/>
              </p:cNvSpPr>
              <p:nvPr/>
            </p:nvSpPr>
            <p:spPr bwMode="auto">
              <a:xfrm>
                <a:off x="766082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71"/>
              <p:cNvSpPr>
                <a:spLocks noChangeArrowheads="1"/>
              </p:cNvSpPr>
              <p:nvPr/>
            </p:nvSpPr>
            <p:spPr bwMode="auto">
              <a:xfrm>
                <a:off x="80375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72"/>
              <p:cNvSpPr>
                <a:spLocks noChangeArrowheads="1"/>
              </p:cNvSpPr>
              <p:nvPr/>
            </p:nvSpPr>
            <p:spPr bwMode="auto">
              <a:xfrm>
                <a:off x="8440290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173"/>
              <p:cNvSpPr>
                <a:spLocks noChangeArrowheads="1"/>
              </p:cNvSpPr>
              <p:nvPr/>
            </p:nvSpPr>
            <p:spPr bwMode="auto">
              <a:xfrm>
                <a:off x="8815388" y="2308225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80"/>
              <p:cNvSpPr>
                <a:spLocks noChangeArrowheads="1"/>
              </p:cNvSpPr>
              <p:nvPr/>
            </p:nvSpPr>
            <p:spPr bwMode="auto">
              <a:xfrm>
                <a:off x="2492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81"/>
              <p:cNvSpPr>
                <a:spLocks noChangeArrowheads="1"/>
              </p:cNvSpPr>
              <p:nvPr/>
            </p:nvSpPr>
            <p:spPr bwMode="auto">
              <a:xfrm>
                <a:off x="6381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82"/>
              <p:cNvSpPr>
                <a:spLocks noChangeArrowheads="1"/>
              </p:cNvSpPr>
              <p:nvPr/>
            </p:nvSpPr>
            <p:spPr bwMode="auto">
              <a:xfrm>
                <a:off x="1042540" y="27078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9" name="Oval 183"/>
              <p:cNvSpPr>
                <a:spLocks noChangeArrowheads="1"/>
              </p:cNvSpPr>
              <p:nvPr/>
            </p:nvSpPr>
            <p:spPr bwMode="auto">
              <a:xfrm>
                <a:off x="14176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84"/>
              <p:cNvSpPr>
                <a:spLocks noChangeArrowheads="1"/>
              </p:cNvSpPr>
              <p:nvPr/>
            </p:nvSpPr>
            <p:spPr bwMode="auto">
              <a:xfrm>
                <a:off x="1806576" y="2693988"/>
                <a:ext cx="88900" cy="87313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Oval 185"/>
              <p:cNvSpPr>
                <a:spLocks noChangeArrowheads="1"/>
              </p:cNvSpPr>
              <p:nvPr/>
            </p:nvSpPr>
            <p:spPr bwMode="auto">
              <a:xfrm>
                <a:off x="219710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86"/>
              <p:cNvSpPr>
                <a:spLocks noChangeArrowheads="1"/>
              </p:cNvSpPr>
              <p:nvPr/>
            </p:nvSpPr>
            <p:spPr bwMode="auto">
              <a:xfrm>
                <a:off x="25860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87"/>
              <p:cNvSpPr>
                <a:spLocks noChangeArrowheads="1"/>
              </p:cNvSpPr>
              <p:nvPr/>
            </p:nvSpPr>
            <p:spPr bwMode="auto">
              <a:xfrm>
                <a:off x="29749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88"/>
              <p:cNvSpPr>
                <a:spLocks noChangeArrowheads="1"/>
              </p:cNvSpPr>
              <p:nvPr/>
            </p:nvSpPr>
            <p:spPr bwMode="auto">
              <a:xfrm>
                <a:off x="33639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89"/>
              <p:cNvSpPr>
                <a:spLocks noChangeArrowheads="1"/>
              </p:cNvSpPr>
              <p:nvPr/>
            </p:nvSpPr>
            <p:spPr bwMode="auto">
              <a:xfrm>
                <a:off x="3752851" y="2693988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90"/>
              <p:cNvSpPr>
                <a:spLocks noChangeArrowheads="1"/>
              </p:cNvSpPr>
              <p:nvPr/>
            </p:nvSpPr>
            <p:spPr bwMode="auto">
              <a:xfrm>
                <a:off x="4157215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91"/>
              <p:cNvSpPr>
                <a:spLocks noChangeArrowheads="1"/>
              </p:cNvSpPr>
              <p:nvPr/>
            </p:nvSpPr>
            <p:spPr bwMode="auto">
              <a:xfrm>
                <a:off x="45323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92"/>
              <p:cNvSpPr>
                <a:spLocks noChangeArrowheads="1"/>
              </p:cNvSpPr>
              <p:nvPr/>
            </p:nvSpPr>
            <p:spPr bwMode="auto">
              <a:xfrm>
                <a:off x="4936677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93"/>
              <p:cNvSpPr>
                <a:spLocks noChangeArrowheads="1"/>
              </p:cNvSpPr>
              <p:nvPr/>
            </p:nvSpPr>
            <p:spPr bwMode="auto">
              <a:xfrm>
                <a:off x="53117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94"/>
              <p:cNvSpPr>
                <a:spLocks noChangeArrowheads="1"/>
              </p:cNvSpPr>
              <p:nvPr/>
            </p:nvSpPr>
            <p:spPr bwMode="auto">
              <a:xfrm>
                <a:off x="57007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95"/>
              <p:cNvSpPr>
                <a:spLocks noChangeArrowheads="1"/>
              </p:cNvSpPr>
              <p:nvPr/>
            </p:nvSpPr>
            <p:spPr bwMode="auto">
              <a:xfrm>
                <a:off x="60896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96"/>
              <p:cNvSpPr>
                <a:spLocks noChangeArrowheads="1"/>
              </p:cNvSpPr>
              <p:nvPr/>
            </p:nvSpPr>
            <p:spPr bwMode="auto">
              <a:xfrm>
                <a:off x="6492427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97"/>
              <p:cNvSpPr>
                <a:spLocks noChangeArrowheads="1"/>
              </p:cNvSpPr>
              <p:nvPr/>
            </p:nvSpPr>
            <p:spPr bwMode="auto">
              <a:xfrm>
                <a:off x="6867526" y="2693988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98"/>
              <p:cNvSpPr>
                <a:spLocks noChangeArrowheads="1"/>
              </p:cNvSpPr>
              <p:nvPr/>
            </p:nvSpPr>
            <p:spPr bwMode="auto">
              <a:xfrm>
                <a:off x="72580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99"/>
              <p:cNvSpPr>
                <a:spLocks noChangeArrowheads="1"/>
              </p:cNvSpPr>
              <p:nvPr/>
            </p:nvSpPr>
            <p:spPr bwMode="auto">
              <a:xfrm>
                <a:off x="7666002" y="2713002"/>
                <a:ext cx="49285" cy="4928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200"/>
              <p:cNvSpPr>
                <a:spLocks noChangeArrowheads="1"/>
              </p:cNvSpPr>
              <p:nvPr/>
            </p:nvSpPr>
            <p:spPr bwMode="auto">
              <a:xfrm>
                <a:off x="80375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201"/>
              <p:cNvSpPr>
                <a:spLocks noChangeArrowheads="1"/>
              </p:cNvSpPr>
              <p:nvPr/>
            </p:nvSpPr>
            <p:spPr bwMode="auto">
              <a:xfrm>
                <a:off x="84264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202"/>
              <p:cNvSpPr>
                <a:spLocks noChangeArrowheads="1"/>
              </p:cNvSpPr>
              <p:nvPr/>
            </p:nvSpPr>
            <p:spPr bwMode="auto">
              <a:xfrm>
                <a:off x="8829478" y="2707827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210"/>
              <p:cNvSpPr>
                <a:spLocks noChangeArrowheads="1"/>
              </p:cNvSpPr>
              <p:nvPr/>
            </p:nvSpPr>
            <p:spPr bwMode="auto">
              <a:xfrm>
                <a:off x="263077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211"/>
              <p:cNvSpPr>
                <a:spLocks noChangeArrowheads="1"/>
              </p:cNvSpPr>
              <p:nvPr/>
            </p:nvSpPr>
            <p:spPr bwMode="auto">
              <a:xfrm>
                <a:off x="6381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212"/>
              <p:cNvSpPr>
                <a:spLocks noChangeArrowheads="1"/>
              </p:cNvSpPr>
              <p:nvPr/>
            </p:nvSpPr>
            <p:spPr bwMode="auto">
              <a:xfrm>
                <a:off x="102870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213"/>
              <p:cNvSpPr>
                <a:spLocks noChangeArrowheads="1"/>
              </p:cNvSpPr>
              <p:nvPr/>
            </p:nvSpPr>
            <p:spPr bwMode="auto">
              <a:xfrm>
                <a:off x="14176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214"/>
              <p:cNvSpPr>
                <a:spLocks noChangeArrowheads="1"/>
              </p:cNvSpPr>
              <p:nvPr/>
            </p:nvSpPr>
            <p:spPr bwMode="auto">
              <a:xfrm>
                <a:off x="1806576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215"/>
              <p:cNvSpPr>
                <a:spLocks noChangeArrowheads="1"/>
              </p:cNvSpPr>
              <p:nvPr/>
            </p:nvSpPr>
            <p:spPr bwMode="auto">
              <a:xfrm>
                <a:off x="219710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216"/>
              <p:cNvSpPr>
                <a:spLocks noChangeArrowheads="1"/>
              </p:cNvSpPr>
              <p:nvPr/>
            </p:nvSpPr>
            <p:spPr bwMode="auto">
              <a:xfrm>
                <a:off x="25860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217"/>
              <p:cNvSpPr>
                <a:spLocks noChangeArrowheads="1"/>
              </p:cNvSpPr>
              <p:nvPr/>
            </p:nvSpPr>
            <p:spPr bwMode="auto">
              <a:xfrm>
                <a:off x="29749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218"/>
              <p:cNvSpPr>
                <a:spLocks noChangeArrowheads="1"/>
              </p:cNvSpPr>
              <p:nvPr/>
            </p:nvSpPr>
            <p:spPr bwMode="auto">
              <a:xfrm>
                <a:off x="33639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219"/>
              <p:cNvSpPr>
                <a:spLocks noChangeArrowheads="1"/>
              </p:cNvSpPr>
              <p:nvPr/>
            </p:nvSpPr>
            <p:spPr bwMode="auto">
              <a:xfrm>
                <a:off x="3772210" y="3098764"/>
                <a:ext cx="50182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220"/>
              <p:cNvSpPr>
                <a:spLocks noChangeArrowheads="1"/>
              </p:cNvSpPr>
              <p:nvPr/>
            </p:nvSpPr>
            <p:spPr bwMode="auto">
              <a:xfrm>
                <a:off x="41433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90" name="Oval 221"/>
              <p:cNvSpPr>
                <a:spLocks noChangeArrowheads="1"/>
              </p:cNvSpPr>
              <p:nvPr/>
            </p:nvSpPr>
            <p:spPr bwMode="auto">
              <a:xfrm>
                <a:off x="45323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222"/>
              <p:cNvSpPr>
                <a:spLocks noChangeArrowheads="1"/>
              </p:cNvSpPr>
              <p:nvPr/>
            </p:nvSpPr>
            <p:spPr bwMode="auto">
              <a:xfrm>
                <a:off x="49228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223"/>
              <p:cNvSpPr>
                <a:spLocks noChangeArrowheads="1"/>
              </p:cNvSpPr>
              <p:nvPr/>
            </p:nvSpPr>
            <p:spPr bwMode="auto">
              <a:xfrm>
                <a:off x="53117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224"/>
              <p:cNvSpPr>
                <a:spLocks noChangeArrowheads="1"/>
              </p:cNvSpPr>
              <p:nvPr/>
            </p:nvSpPr>
            <p:spPr bwMode="auto">
              <a:xfrm>
                <a:off x="57007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225"/>
              <p:cNvSpPr>
                <a:spLocks noChangeArrowheads="1"/>
              </p:cNvSpPr>
              <p:nvPr/>
            </p:nvSpPr>
            <p:spPr bwMode="auto">
              <a:xfrm>
                <a:off x="608965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226"/>
              <p:cNvSpPr>
                <a:spLocks noChangeArrowheads="1"/>
              </p:cNvSpPr>
              <p:nvPr/>
            </p:nvSpPr>
            <p:spPr bwMode="auto">
              <a:xfrm>
                <a:off x="647858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227"/>
              <p:cNvSpPr>
                <a:spLocks noChangeArrowheads="1"/>
              </p:cNvSpPr>
              <p:nvPr/>
            </p:nvSpPr>
            <p:spPr bwMode="auto">
              <a:xfrm>
                <a:off x="6867526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228"/>
              <p:cNvSpPr>
                <a:spLocks noChangeArrowheads="1"/>
              </p:cNvSpPr>
              <p:nvPr/>
            </p:nvSpPr>
            <p:spPr bwMode="auto">
              <a:xfrm>
                <a:off x="7271890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29"/>
              <p:cNvSpPr>
                <a:spLocks noChangeArrowheads="1"/>
              </p:cNvSpPr>
              <p:nvPr/>
            </p:nvSpPr>
            <p:spPr bwMode="auto">
              <a:xfrm>
                <a:off x="764698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30"/>
              <p:cNvSpPr>
                <a:spLocks noChangeArrowheads="1"/>
              </p:cNvSpPr>
              <p:nvPr/>
            </p:nvSpPr>
            <p:spPr bwMode="auto">
              <a:xfrm>
                <a:off x="8051352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31"/>
              <p:cNvSpPr>
                <a:spLocks noChangeArrowheads="1"/>
              </p:cNvSpPr>
              <p:nvPr/>
            </p:nvSpPr>
            <p:spPr bwMode="auto">
              <a:xfrm>
                <a:off x="842645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232"/>
              <p:cNvSpPr>
                <a:spLocks noChangeArrowheads="1"/>
              </p:cNvSpPr>
              <p:nvPr/>
            </p:nvSpPr>
            <p:spPr bwMode="auto">
              <a:xfrm>
                <a:off x="8815388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39"/>
              <p:cNvSpPr>
                <a:spLocks noChangeArrowheads="1"/>
              </p:cNvSpPr>
              <p:nvPr/>
            </p:nvSpPr>
            <p:spPr bwMode="auto">
              <a:xfrm>
                <a:off x="268252" y="3486114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40"/>
              <p:cNvSpPr>
                <a:spLocks noChangeArrowheads="1"/>
              </p:cNvSpPr>
              <p:nvPr/>
            </p:nvSpPr>
            <p:spPr bwMode="auto">
              <a:xfrm>
                <a:off x="652015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41"/>
              <p:cNvSpPr>
                <a:spLocks noChangeArrowheads="1"/>
              </p:cNvSpPr>
              <p:nvPr/>
            </p:nvSpPr>
            <p:spPr bwMode="auto">
              <a:xfrm>
                <a:off x="102870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42"/>
              <p:cNvSpPr>
                <a:spLocks noChangeArrowheads="1"/>
              </p:cNvSpPr>
              <p:nvPr/>
            </p:nvSpPr>
            <p:spPr bwMode="auto">
              <a:xfrm>
                <a:off x="1431477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43"/>
              <p:cNvSpPr>
                <a:spLocks noChangeArrowheads="1"/>
              </p:cNvSpPr>
              <p:nvPr/>
            </p:nvSpPr>
            <p:spPr bwMode="auto">
              <a:xfrm>
                <a:off x="1806576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44"/>
              <p:cNvSpPr>
                <a:spLocks noChangeArrowheads="1"/>
              </p:cNvSpPr>
              <p:nvPr/>
            </p:nvSpPr>
            <p:spPr bwMode="auto">
              <a:xfrm>
                <a:off x="219710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45"/>
              <p:cNvSpPr>
                <a:spLocks noChangeArrowheads="1"/>
              </p:cNvSpPr>
              <p:nvPr/>
            </p:nvSpPr>
            <p:spPr bwMode="auto">
              <a:xfrm>
                <a:off x="258603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46"/>
              <p:cNvSpPr>
                <a:spLocks noChangeArrowheads="1"/>
              </p:cNvSpPr>
              <p:nvPr/>
            </p:nvSpPr>
            <p:spPr bwMode="auto">
              <a:xfrm>
                <a:off x="2974976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47"/>
              <p:cNvSpPr>
                <a:spLocks noChangeArrowheads="1"/>
              </p:cNvSpPr>
              <p:nvPr/>
            </p:nvSpPr>
            <p:spPr bwMode="auto">
              <a:xfrm>
                <a:off x="33639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48"/>
              <p:cNvSpPr>
                <a:spLocks noChangeArrowheads="1"/>
              </p:cNvSpPr>
              <p:nvPr/>
            </p:nvSpPr>
            <p:spPr bwMode="auto">
              <a:xfrm>
                <a:off x="3752851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49"/>
              <p:cNvSpPr>
                <a:spLocks noChangeArrowheads="1"/>
              </p:cNvSpPr>
              <p:nvPr/>
            </p:nvSpPr>
            <p:spPr bwMode="auto">
              <a:xfrm>
                <a:off x="4143376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50"/>
              <p:cNvSpPr>
                <a:spLocks noChangeArrowheads="1"/>
              </p:cNvSpPr>
              <p:nvPr/>
            </p:nvSpPr>
            <p:spPr bwMode="auto">
              <a:xfrm>
                <a:off x="45323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51"/>
              <p:cNvSpPr>
                <a:spLocks noChangeArrowheads="1"/>
              </p:cNvSpPr>
              <p:nvPr/>
            </p:nvSpPr>
            <p:spPr bwMode="auto">
              <a:xfrm>
                <a:off x="492283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52"/>
              <p:cNvSpPr>
                <a:spLocks noChangeArrowheads="1"/>
              </p:cNvSpPr>
              <p:nvPr/>
            </p:nvSpPr>
            <p:spPr bwMode="auto">
              <a:xfrm>
                <a:off x="5325615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53"/>
              <p:cNvSpPr>
                <a:spLocks noChangeArrowheads="1"/>
              </p:cNvSpPr>
              <p:nvPr/>
            </p:nvSpPr>
            <p:spPr bwMode="auto">
              <a:xfrm>
                <a:off x="57007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54"/>
              <p:cNvSpPr>
                <a:spLocks noChangeArrowheads="1"/>
              </p:cNvSpPr>
              <p:nvPr/>
            </p:nvSpPr>
            <p:spPr bwMode="auto">
              <a:xfrm>
                <a:off x="608965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55"/>
              <p:cNvSpPr>
                <a:spLocks noChangeArrowheads="1"/>
              </p:cNvSpPr>
              <p:nvPr/>
            </p:nvSpPr>
            <p:spPr bwMode="auto">
              <a:xfrm>
                <a:off x="647858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56"/>
              <p:cNvSpPr>
                <a:spLocks noChangeArrowheads="1"/>
              </p:cNvSpPr>
              <p:nvPr/>
            </p:nvSpPr>
            <p:spPr bwMode="auto">
              <a:xfrm>
                <a:off x="6867526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57"/>
              <p:cNvSpPr>
                <a:spLocks noChangeArrowheads="1"/>
              </p:cNvSpPr>
              <p:nvPr/>
            </p:nvSpPr>
            <p:spPr bwMode="auto">
              <a:xfrm>
                <a:off x="7258051" y="3467100"/>
                <a:ext cx="87313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58"/>
              <p:cNvSpPr>
                <a:spLocks noChangeArrowheads="1"/>
              </p:cNvSpPr>
              <p:nvPr/>
            </p:nvSpPr>
            <p:spPr bwMode="auto">
              <a:xfrm>
                <a:off x="764698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59"/>
              <p:cNvSpPr>
                <a:spLocks noChangeArrowheads="1"/>
              </p:cNvSpPr>
              <p:nvPr/>
            </p:nvSpPr>
            <p:spPr bwMode="auto">
              <a:xfrm>
                <a:off x="80375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60"/>
              <p:cNvSpPr>
                <a:spLocks noChangeArrowheads="1"/>
              </p:cNvSpPr>
              <p:nvPr/>
            </p:nvSpPr>
            <p:spPr bwMode="auto">
              <a:xfrm>
                <a:off x="8440290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Oval 261"/>
              <p:cNvSpPr>
                <a:spLocks noChangeArrowheads="1"/>
              </p:cNvSpPr>
              <p:nvPr/>
            </p:nvSpPr>
            <p:spPr bwMode="auto">
              <a:xfrm>
                <a:off x="8834747" y="3486114"/>
                <a:ext cx="50182" cy="4928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68"/>
              <p:cNvSpPr>
                <a:spLocks noChangeArrowheads="1"/>
              </p:cNvSpPr>
              <p:nvPr/>
            </p:nvSpPr>
            <p:spPr bwMode="auto">
              <a:xfrm>
                <a:off x="2492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69"/>
              <p:cNvSpPr>
                <a:spLocks noChangeArrowheads="1"/>
              </p:cNvSpPr>
              <p:nvPr/>
            </p:nvSpPr>
            <p:spPr bwMode="auto">
              <a:xfrm>
                <a:off x="65722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27" name="Oval 270"/>
              <p:cNvSpPr>
                <a:spLocks noChangeArrowheads="1"/>
              </p:cNvSpPr>
              <p:nvPr/>
            </p:nvSpPr>
            <p:spPr bwMode="auto">
              <a:xfrm>
                <a:off x="1042540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71"/>
              <p:cNvSpPr>
                <a:spLocks noChangeArrowheads="1"/>
              </p:cNvSpPr>
              <p:nvPr/>
            </p:nvSpPr>
            <p:spPr bwMode="auto">
              <a:xfrm>
                <a:off x="14176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72"/>
              <p:cNvSpPr>
                <a:spLocks noChangeArrowheads="1"/>
              </p:cNvSpPr>
              <p:nvPr/>
            </p:nvSpPr>
            <p:spPr bwMode="auto">
              <a:xfrm>
                <a:off x="1806576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73"/>
              <p:cNvSpPr>
                <a:spLocks noChangeArrowheads="1"/>
              </p:cNvSpPr>
              <p:nvPr/>
            </p:nvSpPr>
            <p:spPr bwMode="auto">
              <a:xfrm>
                <a:off x="2197101" y="3852863"/>
                <a:ext cx="87313" cy="88900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74"/>
              <p:cNvSpPr>
                <a:spLocks noChangeArrowheads="1"/>
              </p:cNvSpPr>
              <p:nvPr/>
            </p:nvSpPr>
            <p:spPr bwMode="auto">
              <a:xfrm>
                <a:off x="25860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75"/>
              <p:cNvSpPr>
                <a:spLocks noChangeArrowheads="1"/>
              </p:cNvSpPr>
              <p:nvPr/>
            </p:nvSpPr>
            <p:spPr bwMode="auto">
              <a:xfrm>
                <a:off x="29749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76"/>
              <p:cNvSpPr>
                <a:spLocks noChangeArrowheads="1"/>
              </p:cNvSpPr>
              <p:nvPr/>
            </p:nvSpPr>
            <p:spPr bwMode="auto">
              <a:xfrm>
                <a:off x="3363913" y="3852863"/>
                <a:ext cx="87313" cy="889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77"/>
              <p:cNvSpPr>
                <a:spLocks noChangeArrowheads="1"/>
              </p:cNvSpPr>
              <p:nvPr/>
            </p:nvSpPr>
            <p:spPr bwMode="auto">
              <a:xfrm>
                <a:off x="3752851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78"/>
              <p:cNvSpPr>
                <a:spLocks noChangeArrowheads="1"/>
              </p:cNvSpPr>
              <p:nvPr/>
            </p:nvSpPr>
            <p:spPr bwMode="auto">
              <a:xfrm>
                <a:off x="41433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79"/>
              <p:cNvSpPr>
                <a:spLocks noChangeArrowheads="1"/>
              </p:cNvSpPr>
              <p:nvPr/>
            </p:nvSpPr>
            <p:spPr bwMode="auto">
              <a:xfrm>
                <a:off x="45323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80"/>
              <p:cNvSpPr>
                <a:spLocks noChangeArrowheads="1"/>
              </p:cNvSpPr>
              <p:nvPr/>
            </p:nvSpPr>
            <p:spPr bwMode="auto">
              <a:xfrm>
                <a:off x="49228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81"/>
              <p:cNvSpPr>
                <a:spLocks noChangeArrowheads="1"/>
              </p:cNvSpPr>
              <p:nvPr/>
            </p:nvSpPr>
            <p:spPr bwMode="auto">
              <a:xfrm>
                <a:off x="53117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82"/>
              <p:cNvSpPr>
                <a:spLocks noChangeArrowheads="1"/>
              </p:cNvSpPr>
              <p:nvPr/>
            </p:nvSpPr>
            <p:spPr bwMode="auto">
              <a:xfrm>
                <a:off x="57007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83"/>
              <p:cNvSpPr>
                <a:spLocks noChangeArrowheads="1"/>
              </p:cNvSpPr>
              <p:nvPr/>
            </p:nvSpPr>
            <p:spPr bwMode="auto">
              <a:xfrm>
                <a:off x="6089651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84"/>
              <p:cNvSpPr>
                <a:spLocks noChangeArrowheads="1"/>
              </p:cNvSpPr>
              <p:nvPr/>
            </p:nvSpPr>
            <p:spPr bwMode="auto">
              <a:xfrm>
                <a:off x="647858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85"/>
              <p:cNvSpPr>
                <a:spLocks noChangeArrowheads="1"/>
              </p:cNvSpPr>
              <p:nvPr/>
            </p:nvSpPr>
            <p:spPr bwMode="auto">
              <a:xfrm>
                <a:off x="6867526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86"/>
              <p:cNvSpPr>
                <a:spLocks noChangeArrowheads="1"/>
              </p:cNvSpPr>
              <p:nvPr/>
            </p:nvSpPr>
            <p:spPr bwMode="auto">
              <a:xfrm>
                <a:off x="7277065" y="3872222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87"/>
              <p:cNvSpPr>
                <a:spLocks noChangeArrowheads="1"/>
              </p:cNvSpPr>
              <p:nvPr/>
            </p:nvSpPr>
            <p:spPr bwMode="auto">
              <a:xfrm>
                <a:off x="7660827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88"/>
              <p:cNvSpPr>
                <a:spLocks noChangeArrowheads="1"/>
              </p:cNvSpPr>
              <p:nvPr/>
            </p:nvSpPr>
            <p:spPr bwMode="auto">
              <a:xfrm>
                <a:off x="80375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89"/>
              <p:cNvSpPr>
                <a:spLocks noChangeArrowheads="1"/>
              </p:cNvSpPr>
              <p:nvPr/>
            </p:nvSpPr>
            <p:spPr bwMode="auto">
              <a:xfrm>
                <a:off x="8440290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290"/>
              <p:cNvSpPr>
                <a:spLocks noChangeArrowheads="1"/>
              </p:cNvSpPr>
              <p:nvPr/>
            </p:nvSpPr>
            <p:spPr bwMode="auto">
              <a:xfrm>
                <a:off x="8815388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97"/>
              <p:cNvSpPr>
                <a:spLocks noChangeArrowheads="1"/>
              </p:cNvSpPr>
              <p:nvPr/>
            </p:nvSpPr>
            <p:spPr bwMode="auto">
              <a:xfrm>
                <a:off x="268252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98"/>
              <p:cNvSpPr>
                <a:spLocks noChangeArrowheads="1"/>
              </p:cNvSpPr>
              <p:nvPr/>
            </p:nvSpPr>
            <p:spPr bwMode="auto">
              <a:xfrm>
                <a:off x="6381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99"/>
              <p:cNvSpPr>
                <a:spLocks noChangeArrowheads="1"/>
              </p:cNvSpPr>
              <p:nvPr/>
            </p:nvSpPr>
            <p:spPr bwMode="auto">
              <a:xfrm>
                <a:off x="102870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300"/>
              <p:cNvSpPr>
                <a:spLocks noChangeArrowheads="1"/>
              </p:cNvSpPr>
              <p:nvPr/>
            </p:nvSpPr>
            <p:spPr bwMode="auto">
              <a:xfrm>
                <a:off x="141763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301"/>
              <p:cNvSpPr>
                <a:spLocks noChangeArrowheads="1"/>
              </p:cNvSpPr>
              <p:nvPr/>
            </p:nvSpPr>
            <p:spPr bwMode="auto">
              <a:xfrm>
                <a:off x="1806576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302"/>
              <p:cNvSpPr>
                <a:spLocks noChangeArrowheads="1"/>
              </p:cNvSpPr>
              <p:nvPr/>
            </p:nvSpPr>
            <p:spPr bwMode="auto">
              <a:xfrm>
                <a:off x="219710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303"/>
              <p:cNvSpPr>
                <a:spLocks noChangeArrowheads="1"/>
              </p:cNvSpPr>
              <p:nvPr/>
            </p:nvSpPr>
            <p:spPr bwMode="auto">
              <a:xfrm>
                <a:off x="2607292" y="4260265"/>
                <a:ext cx="44805" cy="456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304"/>
              <p:cNvSpPr>
                <a:spLocks noChangeArrowheads="1"/>
              </p:cNvSpPr>
              <p:nvPr/>
            </p:nvSpPr>
            <p:spPr bwMode="auto">
              <a:xfrm>
                <a:off x="29749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305"/>
              <p:cNvSpPr>
                <a:spLocks noChangeArrowheads="1"/>
              </p:cNvSpPr>
              <p:nvPr/>
            </p:nvSpPr>
            <p:spPr bwMode="auto">
              <a:xfrm>
                <a:off x="33639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306"/>
              <p:cNvSpPr>
                <a:spLocks noChangeArrowheads="1"/>
              </p:cNvSpPr>
              <p:nvPr/>
            </p:nvSpPr>
            <p:spPr bwMode="auto">
              <a:xfrm>
                <a:off x="3752851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307"/>
              <p:cNvSpPr>
                <a:spLocks noChangeArrowheads="1"/>
              </p:cNvSpPr>
              <p:nvPr/>
            </p:nvSpPr>
            <p:spPr bwMode="auto">
              <a:xfrm>
                <a:off x="41433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308"/>
              <p:cNvSpPr>
                <a:spLocks noChangeArrowheads="1"/>
              </p:cNvSpPr>
              <p:nvPr/>
            </p:nvSpPr>
            <p:spPr bwMode="auto">
              <a:xfrm>
                <a:off x="45323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309"/>
              <p:cNvSpPr>
                <a:spLocks noChangeArrowheads="1"/>
              </p:cNvSpPr>
              <p:nvPr/>
            </p:nvSpPr>
            <p:spPr bwMode="auto">
              <a:xfrm>
                <a:off x="492283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310"/>
              <p:cNvSpPr>
                <a:spLocks noChangeArrowheads="1"/>
              </p:cNvSpPr>
              <p:nvPr/>
            </p:nvSpPr>
            <p:spPr bwMode="auto">
              <a:xfrm>
                <a:off x="5325615" y="4252715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311"/>
              <p:cNvSpPr>
                <a:spLocks noChangeArrowheads="1"/>
              </p:cNvSpPr>
              <p:nvPr/>
            </p:nvSpPr>
            <p:spPr bwMode="auto">
              <a:xfrm>
                <a:off x="5719727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312"/>
              <p:cNvSpPr>
                <a:spLocks noChangeArrowheads="1"/>
              </p:cNvSpPr>
              <p:nvPr/>
            </p:nvSpPr>
            <p:spPr bwMode="auto">
              <a:xfrm>
                <a:off x="608965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313"/>
              <p:cNvSpPr>
                <a:spLocks noChangeArrowheads="1"/>
              </p:cNvSpPr>
              <p:nvPr/>
            </p:nvSpPr>
            <p:spPr bwMode="auto">
              <a:xfrm>
                <a:off x="6497602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314"/>
              <p:cNvSpPr>
                <a:spLocks noChangeArrowheads="1"/>
              </p:cNvSpPr>
              <p:nvPr/>
            </p:nvSpPr>
            <p:spPr bwMode="auto">
              <a:xfrm>
                <a:off x="6867526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315"/>
              <p:cNvSpPr>
                <a:spLocks noChangeArrowheads="1"/>
              </p:cNvSpPr>
              <p:nvPr/>
            </p:nvSpPr>
            <p:spPr bwMode="auto">
              <a:xfrm>
                <a:off x="7271890" y="4252715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316"/>
              <p:cNvSpPr>
                <a:spLocks noChangeArrowheads="1"/>
              </p:cNvSpPr>
              <p:nvPr/>
            </p:nvSpPr>
            <p:spPr bwMode="auto">
              <a:xfrm>
                <a:off x="764698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317"/>
              <p:cNvSpPr>
                <a:spLocks noChangeArrowheads="1"/>
              </p:cNvSpPr>
              <p:nvPr/>
            </p:nvSpPr>
            <p:spPr bwMode="auto">
              <a:xfrm>
                <a:off x="80375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318"/>
              <p:cNvSpPr>
                <a:spLocks noChangeArrowheads="1"/>
              </p:cNvSpPr>
              <p:nvPr/>
            </p:nvSpPr>
            <p:spPr bwMode="auto">
              <a:xfrm>
                <a:off x="842645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319"/>
              <p:cNvSpPr>
                <a:spLocks noChangeArrowheads="1"/>
              </p:cNvSpPr>
              <p:nvPr/>
            </p:nvSpPr>
            <p:spPr bwMode="auto">
              <a:xfrm>
                <a:off x="8815388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326"/>
              <p:cNvSpPr>
                <a:spLocks noChangeArrowheads="1"/>
              </p:cNvSpPr>
              <p:nvPr/>
            </p:nvSpPr>
            <p:spPr bwMode="auto">
              <a:xfrm>
                <a:off x="2492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327"/>
              <p:cNvSpPr>
                <a:spLocks noChangeArrowheads="1"/>
              </p:cNvSpPr>
              <p:nvPr/>
            </p:nvSpPr>
            <p:spPr bwMode="auto">
              <a:xfrm>
                <a:off x="6381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28"/>
              <p:cNvSpPr>
                <a:spLocks noChangeArrowheads="1"/>
              </p:cNvSpPr>
              <p:nvPr/>
            </p:nvSpPr>
            <p:spPr bwMode="auto">
              <a:xfrm>
                <a:off x="104254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29"/>
              <p:cNvSpPr>
                <a:spLocks noChangeArrowheads="1"/>
              </p:cNvSpPr>
              <p:nvPr/>
            </p:nvSpPr>
            <p:spPr bwMode="auto">
              <a:xfrm>
                <a:off x="14176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30"/>
              <p:cNvSpPr>
                <a:spLocks noChangeArrowheads="1"/>
              </p:cNvSpPr>
              <p:nvPr/>
            </p:nvSpPr>
            <p:spPr bwMode="auto">
              <a:xfrm>
                <a:off x="1828216" y="4648817"/>
                <a:ext cx="45620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31"/>
              <p:cNvSpPr>
                <a:spLocks noChangeArrowheads="1"/>
              </p:cNvSpPr>
              <p:nvPr/>
            </p:nvSpPr>
            <p:spPr bwMode="auto">
              <a:xfrm>
                <a:off x="2197101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32"/>
              <p:cNvSpPr>
                <a:spLocks noChangeArrowheads="1"/>
              </p:cNvSpPr>
              <p:nvPr/>
            </p:nvSpPr>
            <p:spPr bwMode="auto">
              <a:xfrm>
                <a:off x="25860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33"/>
              <p:cNvSpPr>
                <a:spLocks noChangeArrowheads="1"/>
              </p:cNvSpPr>
              <p:nvPr/>
            </p:nvSpPr>
            <p:spPr bwMode="auto">
              <a:xfrm>
                <a:off x="29749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34"/>
              <p:cNvSpPr>
                <a:spLocks noChangeArrowheads="1"/>
              </p:cNvSpPr>
              <p:nvPr/>
            </p:nvSpPr>
            <p:spPr bwMode="auto">
              <a:xfrm>
                <a:off x="3385167" y="4648817"/>
                <a:ext cx="44805" cy="4480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35"/>
              <p:cNvSpPr>
                <a:spLocks noChangeArrowheads="1"/>
              </p:cNvSpPr>
              <p:nvPr/>
            </p:nvSpPr>
            <p:spPr bwMode="auto">
              <a:xfrm>
                <a:off x="3766941" y="4641402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36"/>
              <p:cNvSpPr>
                <a:spLocks noChangeArrowheads="1"/>
              </p:cNvSpPr>
              <p:nvPr/>
            </p:nvSpPr>
            <p:spPr bwMode="auto">
              <a:xfrm>
                <a:off x="41433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37"/>
              <p:cNvSpPr>
                <a:spLocks noChangeArrowheads="1"/>
              </p:cNvSpPr>
              <p:nvPr/>
            </p:nvSpPr>
            <p:spPr bwMode="auto">
              <a:xfrm>
                <a:off x="4546152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38"/>
              <p:cNvSpPr>
                <a:spLocks noChangeArrowheads="1"/>
              </p:cNvSpPr>
              <p:nvPr/>
            </p:nvSpPr>
            <p:spPr bwMode="auto">
              <a:xfrm>
                <a:off x="49228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39"/>
              <p:cNvSpPr>
                <a:spLocks noChangeArrowheads="1"/>
              </p:cNvSpPr>
              <p:nvPr/>
            </p:nvSpPr>
            <p:spPr bwMode="auto">
              <a:xfrm>
                <a:off x="5330790" y="4646577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40"/>
              <p:cNvSpPr>
                <a:spLocks noChangeArrowheads="1"/>
              </p:cNvSpPr>
              <p:nvPr/>
            </p:nvSpPr>
            <p:spPr bwMode="auto">
              <a:xfrm>
                <a:off x="5700713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41"/>
              <p:cNvSpPr>
                <a:spLocks noChangeArrowheads="1"/>
              </p:cNvSpPr>
              <p:nvPr/>
            </p:nvSpPr>
            <p:spPr bwMode="auto">
              <a:xfrm>
                <a:off x="61034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42"/>
              <p:cNvSpPr>
                <a:spLocks noChangeArrowheads="1"/>
              </p:cNvSpPr>
              <p:nvPr/>
            </p:nvSpPr>
            <p:spPr bwMode="auto">
              <a:xfrm>
                <a:off x="647858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43"/>
              <p:cNvSpPr>
                <a:spLocks noChangeArrowheads="1"/>
              </p:cNvSpPr>
              <p:nvPr/>
            </p:nvSpPr>
            <p:spPr bwMode="auto">
              <a:xfrm>
                <a:off x="6867526" y="4627563"/>
                <a:ext cx="88900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44"/>
              <p:cNvSpPr>
                <a:spLocks noChangeArrowheads="1"/>
              </p:cNvSpPr>
              <p:nvPr/>
            </p:nvSpPr>
            <p:spPr bwMode="auto">
              <a:xfrm>
                <a:off x="72718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45"/>
              <p:cNvSpPr>
                <a:spLocks noChangeArrowheads="1"/>
              </p:cNvSpPr>
              <p:nvPr/>
            </p:nvSpPr>
            <p:spPr bwMode="auto">
              <a:xfrm>
                <a:off x="7666002" y="4646577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46"/>
              <p:cNvSpPr>
                <a:spLocks noChangeArrowheads="1"/>
              </p:cNvSpPr>
              <p:nvPr/>
            </p:nvSpPr>
            <p:spPr bwMode="auto">
              <a:xfrm>
                <a:off x="8037513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47"/>
              <p:cNvSpPr>
                <a:spLocks noChangeArrowheads="1"/>
              </p:cNvSpPr>
              <p:nvPr/>
            </p:nvSpPr>
            <p:spPr bwMode="auto">
              <a:xfrm>
                <a:off x="84402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348"/>
              <p:cNvSpPr>
                <a:spLocks noChangeArrowheads="1"/>
              </p:cNvSpPr>
              <p:nvPr/>
            </p:nvSpPr>
            <p:spPr bwMode="auto">
              <a:xfrm>
                <a:off x="8815388" y="4627563"/>
                <a:ext cx="88900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55"/>
              <p:cNvSpPr>
                <a:spLocks noChangeArrowheads="1"/>
              </p:cNvSpPr>
              <p:nvPr/>
            </p:nvSpPr>
            <p:spPr bwMode="auto">
              <a:xfrm>
                <a:off x="263077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56"/>
              <p:cNvSpPr>
                <a:spLocks noChangeArrowheads="1"/>
              </p:cNvSpPr>
              <p:nvPr/>
            </p:nvSpPr>
            <p:spPr bwMode="auto">
              <a:xfrm>
                <a:off x="638176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57"/>
              <p:cNvSpPr>
                <a:spLocks noChangeArrowheads="1"/>
              </p:cNvSpPr>
              <p:nvPr/>
            </p:nvSpPr>
            <p:spPr bwMode="auto">
              <a:xfrm>
                <a:off x="1042540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8"/>
              <p:cNvSpPr>
                <a:spLocks noChangeArrowheads="1"/>
              </p:cNvSpPr>
              <p:nvPr/>
            </p:nvSpPr>
            <p:spPr bwMode="auto">
              <a:xfrm>
                <a:off x="141763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59"/>
              <p:cNvSpPr>
                <a:spLocks noChangeArrowheads="1"/>
              </p:cNvSpPr>
              <p:nvPr/>
            </p:nvSpPr>
            <p:spPr bwMode="auto">
              <a:xfrm>
                <a:off x="1806576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60"/>
              <p:cNvSpPr>
                <a:spLocks noChangeArrowheads="1"/>
              </p:cNvSpPr>
              <p:nvPr/>
            </p:nvSpPr>
            <p:spPr bwMode="auto">
              <a:xfrm>
                <a:off x="219710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61"/>
              <p:cNvSpPr>
                <a:spLocks noChangeArrowheads="1"/>
              </p:cNvSpPr>
              <p:nvPr/>
            </p:nvSpPr>
            <p:spPr bwMode="auto">
              <a:xfrm>
                <a:off x="2607292" y="5034579"/>
                <a:ext cx="44805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62"/>
              <p:cNvSpPr>
                <a:spLocks noChangeArrowheads="1"/>
              </p:cNvSpPr>
              <p:nvPr/>
            </p:nvSpPr>
            <p:spPr bwMode="auto">
              <a:xfrm>
                <a:off x="2974976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63"/>
              <p:cNvSpPr>
                <a:spLocks noChangeArrowheads="1"/>
              </p:cNvSpPr>
              <p:nvPr/>
            </p:nvSpPr>
            <p:spPr bwMode="auto">
              <a:xfrm>
                <a:off x="33639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64"/>
              <p:cNvSpPr>
                <a:spLocks noChangeArrowheads="1"/>
              </p:cNvSpPr>
              <p:nvPr/>
            </p:nvSpPr>
            <p:spPr bwMode="auto">
              <a:xfrm>
                <a:off x="3752851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65"/>
              <p:cNvSpPr>
                <a:spLocks noChangeArrowheads="1"/>
              </p:cNvSpPr>
              <p:nvPr/>
            </p:nvSpPr>
            <p:spPr bwMode="auto">
              <a:xfrm>
                <a:off x="4162390" y="5032339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66"/>
              <p:cNvSpPr>
                <a:spLocks noChangeArrowheads="1"/>
              </p:cNvSpPr>
              <p:nvPr/>
            </p:nvSpPr>
            <p:spPr bwMode="auto">
              <a:xfrm>
                <a:off x="45323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67"/>
              <p:cNvSpPr>
                <a:spLocks noChangeArrowheads="1"/>
              </p:cNvSpPr>
              <p:nvPr/>
            </p:nvSpPr>
            <p:spPr bwMode="auto">
              <a:xfrm>
                <a:off x="492283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68"/>
              <p:cNvSpPr>
                <a:spLocks noChangeArrowheads="1"/>
              </p:cNvSpPr>
              <p:nvPr/>
            </p:nvSpPr>
            <p:spPr bwMode="auto">
              <a:xfrm>
                <a:off x="5325615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69"/>
              <p:cNvSpPr>
                <a:spLocks noChangeArrowheads="1"/>
              </p:cNvSpPr>
              <p:nvPr/>
            </p:nvSpPr>
            <p:spPr bwMode="auto">
              <a:xfrm>
                <a:off x="57007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70"/>
              <p:cNvSpPr>
                <a:spLocks noChangeArrowheads="1"/>
              </p:cNvSpPr>
              <p:nvPr/>
            </p:nvSpPr>
            <p:spPr bwMode="auto">
              <a:xfrm>
                <a:off x="6108665" y="5032339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71"/>
              <p:cNvSpPr>
                <a:spLocks noChangeArrowheads="1"/>
              </p:cNvSpPr>
              <p:nvPr/>
            </p:nvSpPr>
            <p:spPr bwMode="auto">
              <a:xfrm>
                <a:off x="647858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72"/>
              <p:cNvSpPr>
                <a:spLocks noChangeArrowheads="1"/>
              </p:cNvSpPr>
              <p:nvPr/>
            </p:nvSpPr>
            <p:spPr bwMode="auto">
              <a:xfrm>
                <a:off x="6867526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73"/>
              <p:cNvSpPr>
                <a:spLocks noChangeArrowheads="1"/>
              </p:cNvSpPr>
              <p:nvPr/>
            </p:nvSpPr>
            <p:spPr bwMode="auto">
              <a:xfrm>
                <a:off x="725805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74"/>
              <p:cNvSpPr>
                <a:spLocks noChangeArrowheads="1"/>
              </p:cNvSpPr>
              <p:nvPr/>
            </p:nvSpPr>
            <p:spPr bwMode="auto">
              <a:xfrm>
                <a:off x="764698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75"/>
              <p:cNvSpPr>
                <a:spLocks noChangeArrowheads="1"/>
              </p:cNvSpPr>
              <p:nvPr/>
            </p:nvSpPr>
            <p:spPr bwMode="auto">
              <a:xfrm>
                <a:off x="80375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76"/>
              <p:cNvSpPr>
                <a:spLocks noChangeArrowheads="1"/>
              </p:cNvSpPr>
              <p:nvPr/>
            </p:nvSpPr>
            <p:spPr bwMode="auto">
              <a:xfrm>
                <a:off x="842645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77"/>
              <p:cNvSpPr>
                <a:spLocks noChangeArrowheads="1"/>
              </p:cNvSpPr>
              <p:nvPr/>
            </p:nvSpPr>
            <p:spPr bwMode="auto">
              <a:xfrm>
                <a:off x="8829478" y="5027164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86"/>
              <p:cNvSpPr>
                <a:spLocks noChangeArrowheads="1"/>
              </p:cNvSpPr>
              <p:nvPr/>
            </p:nvSpPr>
            <p:spPr bwMode="auto">
              <a:xfrm>
                <a:off x="102870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87"/>
              <p:cNvSpPr>
                <a:spLocks noChangeArrowheads="1"/>
              </p:cNvSpPr>
              <p:nvPr/>
            </p:nvSpPr>
            <p:spPr bwMode="auto">
              <a:xfrm>
                <a:off x="1450527" y="54129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88"/>
              <p:cNvSpPr>
                <a:spLocks noChangeArrowheads="1"/>
              </p:cNvSpPr>
              <p:nvPr/>
            </p:nvSpPr>
            <p:spPr bwMode="auto">
              <a:xfrm>
                <a:off x="1806576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89"/>
              <p:cNvSpPr>
                <a:spLocks noChangeArrowheads="1"/>
              </p:cNvSpPr>
              <p:nvPr/>
            </p:nvSpPr>
            <p:spPr bwMode="auto">
              <a:xfrm>
                <a:off x="2218355" y="5420342"/>
                <a:ext cx="44805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90"/>
              <p:cNvSpPr>
                <a:spLocks noChangeArrowheads="1"/>
              </p:cNvSpPr>
              <p:nvPr/>
            </p:nvSpPr>
            <p:spPr bwMode="auto">
              <a:xfrm>
                <a:off x="258603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91"/>
              <p:cNvSpPr>
                <a:spLocks noChangeArrowheads="1"/>
              </p:cNvSpPr>
              <p:nvPr/>
            </p:nvSpPr>
            <p:spPr bwMode="auto">
              <a:xfrm>
                <a:off x="2974976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92"/>
              <p:cNvSpPr>
                <a:spLocks noChangeArrowheads="1"/>
              </p:cNvSpPr>
              <p:nvPr/>
            </p:nvSpPr>
            <p:spPr bwMode="auto">
              <a:xfrm>
                <a:off x="3377752" y="54129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93"/>
              <p:cNvSpPr>
                <a:spLocks noChangeArrowheads="1"/>
              </p:cNvSpPr>
              <p:nvPr/>
            </p:nvSpPr>
            <p:spPr bwMode="auto">
              <a:xfrm>
                <a:off x="3752851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94"/>
              <p:cNvSpPr>
                <a:spLocks noChangeArrowheads="1"/>
              </p:cNvSpPr>
              <p:nvPr/>
            </p:nvSpPr>
            <p:spPr bwMode="auto">
              <a:xfrm>
                <a:off x="4162426" y="5399088"/>
                <a:ext cx="87313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95"/>
              <p:cNvSpPr>
                <a:spLocks noChangeArrowheads="1"/>
              </p:cNvSpPr>
              <p:nvPr/>
            </p:nvSpPr>
            <p:spPr bwMode="auto">
              <a:xfrm>
                <a:off x="4546152" y="54129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96"/>
              <p:cNvSpPr>
                <a:spLocks noChangeArrowheads="1"/>
              </p:cNvSpPr>
              <p:nvPr/>
            </p:nvSpPr>
            <p:spPr bwMode="auto">
              <a:xfrm>
                <a:off x="492283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97"/>
              <p:cNvSpPr>
                <a:spLocks noChangeArrowheads="1"/>
              </p:cNvSpPr>
              <p:nvPr/>
            </p:nvSpPr>
            <p:spPr bwMode="auto">
              <a:xfrm>
                <a:off x="5311776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98"/>
              <p:cNvSpPr>
                <a:spLocks noChangeArrowheads="1"/>
              </p:cNvSpPr>
              <p:nvPr/>
            </p:nvSpPr>
            <p:spPr bwMode="auto">
              <a:xfrm>
                <a:off x="5714552" y="54129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99"/>
              <p:cNvSpPr>
                <a:spLocks noChangeArrowheads="1"/>
              </p:cNvSpPr>
              <p:nvPr/>
            </p:nvSpPr>
            <p:spPr bwMode="auto">
              <a:xfrm>
                <a:off x="608965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400"/>
              <p:cNvSpPr>
                <a:spLocks noChangeArrowheads="1"/>
              </p:cNvSpPr>
              <p:nvPr/>
            </p:nvSpPr>
            <p:spPr bwMode="auto">
              <a:xfrm>
                <a:off x="647858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401"/>
              <p:cNvSpPr>
                <a:spLocks noChangeArrowheads="1"/>
              </p:cNvSpPr>
              <p:nvPr/>
            </p:nvSpPr>
            <p:spPr bwMode="auto">
              <a:xfrm>
                <a:off x="6867526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402"/>
              <p:cNvSpPr>
                <a:spLocks noChangeArrowheads="1"/>
              </p:cNvSpPr>
              <p:nvPr/>
            </p:nvSpPr>
            <p:spPr bwMode="auto">
              <a:xfrm>
                <a:off x="725805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3"/>
              <p:cNvSpPr>
                <a:spLocks noChangeArrowheads="1"/>
              </p:cNvSpPr>
              <p:nvPr/>
            </p:nvSpPr>
            <p:spPr bwMode="auto">
              <a:xfrm>
                <a:off x="7666002" y="5418102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04"/>
              <p:cNvSpPr>
                <a:spLocks noChangeArrowheads="1"/>
              </p:cNvSpPr>
              <p:nvPr/>
            </p:nvSpPr>
            <p:spPr bwMode="auto">
              <a:xfrm>
                <a:off x="8037513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05"/>
              <p:cNvSpPr>
                <a:spLocks noChangeArrowheads="1"/>
              </p:cNvSpPr>
              <p:nvPr/>
            </p:nvSpPr>
            <p:spPr bwMode="auto">
              <a:xfrm>
                <a:off x="8445465" y="5418102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06"/>
              <p:cNvSpPr>
                <a:spLocks noChangeArrowheads="1"/>
              </p:cNvSpPr>
              <p:nvPr/>
            </p:nvSpPr>
            <p:spPr bwMode="auto">
              <a:xfrm>
                <a:off x="8815388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0" name="Oval 384"/>
            <p:cNvSpPr>
              <a:spLocks noChangeArrowheads="1"/>
            </p:cNvSpPr>
            <p:nvPr userDrawn="1"/>
          </p:nvSpPr>
          <p:spPr bwMode="auto">
            <a:xfrm>
              <a:off x="263077" y="460613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252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59152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706256" y="316894"/>
            <a:ext cx="4959783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Think Big Analytics Case Study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706256" y="1174984"/>
            <a:ext cx="5946642" cy="501915"/>
          </a:xfrm>
        </p:spPr>
        <p:txBody>
          <a:bodyPr anchor="b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case study title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700338" y="1866900"/>
            <a:ext cx="5967412" cy="278447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1pPr>
            <a:lvl2pPr marL="22860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2pPr>
            <a:lvl3pPr marL="45720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5pPr>
          </a:lstStyle>
          <a:p>
            <a:pPr lvl="0">
              <a:lnSpc>
                <a:spcPct val="103000"/>
              </a:lnSpc>
              <a:defRPr/>
            </a:pPr>
            <a:r>
              <a:rPr lang="en-US" dirty="0" smtClean="0"/>
              <a:t>This is placeholder text. This text can be replaced with your own text. </a:t>
            </a:r>
            <a:br>
              <a:rPr lang="en-US" dirty="0" smtClean="0"/>
            </a:br>
            <a:r>
              <a:rPr lang="en-US" dirty="0" smtClean="0"/>
              <a:t>(120 words max)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Business Out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 smtClean="0"/>
              <a:t>© 2018 Teradata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1" y="320039"/>
            <a:ext cx="8229600" cy="704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62719" y="723977"/>
            <a:ext cx="8220456" cy="308580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3" hasCustomPrompt="1"/>
          </p:nvPr>
        </p:nvSpPr>
        <p:spPr>
          <a:xfrm>
            <a:off x="460918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Business challenge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7" hasCustomPrompt="1"/>
          </p:nvPr>
        </p:nvSpPr>
        <p:spPr>
          <a:xfrm>
            <a:off x="3283864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3280146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Solution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29" hasCustomPrompt="1"/>
          </p:nvPr>
        </p:nvSpPr>
        <p:spPr>
          <a:xfrm>
            <a:off x="6106809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6103091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Benefits</a:t>
            </a:r>
          </a:p>
        </p:txBody>
      </p:sp>
      <p:cxnSp>
        <p:nvCxnSpPr>
          <p:cNvPr id="18" name="Shape 239"/>
          <p:cNvCxnSpPr/>
          <p:nvPr userDrawn="1"/>
        </p:nvCxnSpPr>
        <p:spPr>
          <a:xfrm>
            <a:off x="462203" y="3784600"/>
            <a:ext cx="8256347" cy="0"/>
          </a:xfrm>
          <a:prstGeom prst="straightConnector1">
            <a:avLst/>
          </a:prstGeom>
          <a:noFill/>
          <a:ln w="63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object 4"/>
          <p:cNvSpPr txBox="1">
            <a:spLocks/>
          </p:cNvSpPr>
          <p:nvPr userDrawn="1"/>
        </p:nvSpPr>
        <p:spPr>
          <a:xfrm>
            <a:off x="1049373" y="4566429"/>
            <a:ext cx="7555675" cy="17953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000" b="1" spc="-8" dirty="0" smtClean="0">
                <a:solidFill>
                  <a:schemeClr val="accent1"/>
                </a:solidFill>
                <a:cs typeface="Calibri"/>
              </a:rPr>
              <a:t>VELOCITY</a:t>
            </a:r>
            <a:r>
              <a:rPr lang="en-US" sz="1000" baseline="30000" dirty="0" smtClean="0">
                <a:solidFill>
                  <a:schemeClr val="accent1"/>
                </a:solidFill>
              </a:rPr>
              <a:t>™</a:t>
            </a:r>
            <a:r>
              <a:rPr lang="en-US" sz="1000" b="1" spc="-8" dirty="0" smtClean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1000" spc="-8" dirty="0">
                <a:solidFill>
                  <a:schemeClr val="accent1"/>
                </a:solidFill>
                <a:cs typeface="Calibri"/>
              </a:rPr>
              <a:t>–</a:t>
            </a:r>
            <a:r>
              <a:rPr lang="en-US" sz="1000" b="1" spc="-8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1000" spc="-8" dirty="0">
                <a:solidFill>
                  <a:schemeClr val="accent1"/>
                </a:solidFill>
                <a:cs typeface="Calibri"/>
              </a:rPr>
              <a:t>Analytics Ops </a:t>
            </a:r>
            <a:endParaRPr lang="en-US" sz="1000" dirty="0">
              <a:solidFill>
                <a:schemeClr val="accent1"/>
              </a:solidFill>
              <a:cs typeface="Calibri-Light"/>
            </a:endParaRPr>
          </a:p>
        </p:txBody>
      </p:sp>
      <p:cxnSp>
        <p:nvCxnSpPr>
          <p:cNvPr id="20" name="Shape 239"/>
          <p:cNvCxnSpPr/>
          <p:nvPr userDrawn="1"/>
        </p:nvCxnSpPr>
        <p:spPr>
          <a:xfrm>
            <a:off x="454949" y="4438650"/>
            <a:ext cx="8263691" cy="0"/>
          </a:xfrm>
          <a:prstGeom prst="straightConnector1">
            <a:avLst/>
          </a:prstGeom>
          <a:noFill/>
          <a:ln w="63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Picture Placeholder 32"/>
          <p:cNvSpPr>
            <a:spLocks noGrp="1"/>
          </p:cNvSpPr>
          <p:nvPr>
            <p:ph type="pic" sz="quarter" idx="31"/>
          </p:nvPr>
        </p:nvSpPr>
        <p:spPr>
          <a:xfrm>
            <a:off x="4531150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32"/>
          <p:cNvSpPr>
            <a:spLocks noGrp="1"/>
          </p:cNvSpPr>
          <p:nvPr>
            <p:ph type="pic" sz="quarter" idx="32"/>
          </p:nvPr>
        </p:nvSpPr>
        <p:spPr>
          <a:xfrm>
            <a:off x="5586167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32"/>
          <p:cNvSpPr>
            <a:spLocks noGrp="1"/>
          </p:cNvSpPr>
          <p:nvPr>
            <p:ph type="pic" sz="quarter" idx="33"/>
          </p:nvPr>
        </p:nvSpPr>
        <p:spPr>
          <a:xfrm>
            <a:off x="6641184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32"/>
          <p:cNvSpPr>
            <a:spLocks noGrp="1"/>
          </p:cNvSpPr>
          <p:nvPr>
            <p:ph type="pic" sz="quarter" idx="34"/>
          </p:nvPr>
        </p:nvSpPr>
        <p:spPr>
          <a:xfrm>
            <a:off x="7696200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3907746"/>
            <a:ext cx="2670048" cy="225425"/>
          </a:xfrm>
        </p:spPr>
        <p:txBody>
          <a:bodyPr/>
          <a:lstStyle>
            <a:lvl1pPr marL="0" indent="0">
              <a:buNone/>
              <a:defRPr sz="1100" b="1"/>
            </a:lvl1pPr>
          </a:lstStyle>
          <a:p>
            <a:pPr lvl="0"/>
            <a:r>
              <a:rPr lang="en-US" dirty="0" smtClean="0"/>
              <a:t>Tools and Technologies</a:t>
            </a:r>
          </a:p>
        </p:txBody>
      </p:sp>
      <p:sp>
        <p:nvSpPr>
          <p:cNvPr id="30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3476133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739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06546" y="1930979"/>
            <a:ext cx="2489367" cy="167947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9057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hink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Rectangle 4"/>
          <p:cNvSpPr/>
          <p:nvPr userDrawn="1"/>
        </p:nvSpPr>
        <p:spPr>
          <a:xfrm>
            <a:off x="292149" y="4603138"/>
            <a:ext cx="554504" cy="540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6430" y="4632951"/>
            <a:ext cx="765807" cy="2753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>
            <a:grpSpLocks noChangeAspect="1"/>
          </p:cNvGrpSpPr>
          <p:nvPr userDrawn="1"/>
        </p:nvGrpSpPr>
        <p:grpSpPr>
          <a:xfrm>
            <a:off x="875768" y="1941321"/>
            <a:ext cx="1953158" cy="1662303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1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172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740117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72636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3699" y="1761325"/>
            <a:ext cx="2029968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17487" y="4009719"/>
            <a:ext cx="2027325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716317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9971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2980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97095" y="1761324"/>
            <a:ext cx="2029968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1" y="4009719"/>
            <a:ext cx="2015658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61588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6248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689463" y="1761325"/>
            <a:ext cx="2029968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693251" y="4009719"/>
            <a:ext cx="2027325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59208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357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57961"/>
            <a:ext cx="9144000" cy="4398556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715529"/>
            <a:ext cx="4564063" cy="400110"/>
          </a:xfr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8640" tIns="91440" bIns="91440" rtlCol="0" anchor="t" anchorCtr="0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00" b="1" ker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5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523556"/>
            <a:ext cx="5847397" cy="996427"/>
          </a:xfrm>
          <a:solidFill>
            <a:schemeClr val="accent1">
              <a:alpha val="90000"/>
            </a:schemeClr>
          </a:solidFill>
        </p:spPr>
        <p:txBody>
          <a:bodyPr wrap="square" lIns="548640" tIns="320040" rIns="182880" bIns="320040" anchor="b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6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796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5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7095" y="1761324"/>
            <a:ext cx="7436597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0534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7744121" y="4659439"/>
            <a:ext cx="1056208" cy="236465"/>
            <a:chOff x="5137" y="4139"/>
            <a:chExt cx="335" cy="75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>
            <a:grpSpLocks noChangeAspect="1"/>
          </p:cNvGrpSpPr>
          <p:nvPr userDrawn="1"/>
        </p:nvGrpSpPr>
        <p:grpSpPr>
          <a:xfrm>
            <a:off x="407627" y="4544786"/>
            <a:ext cx="547941" cy="466344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8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090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 userDrawn="1"/>
        </p:nvGrpSpPr>
        <p:grpSpPr>
          <a:xfrm>
            <a:off x="244475" y="416663"/>
            <a:ext cx="8655050" cy="4310175"/>
            <a:chOff x="244475" y="413658"/>
            <a:chExt cx="8655050" cy="4310175"/>
          </a:xfrm>
        </p:grpSpPr>
        <p:grpSp>
          <p:nvGrpSpPr>
            <p:cNvPr id="317" name="Group 316"/>
            <p:cNvGrpSpPr/>
            <p:nvPr userDrawn="1"/>
          </p:nvGrpSpPr>
          <p:grpSpPr>
            <a:xfrm>
              <a:off x="244475" y="413658"/>
              <a:ext cx="8655050" cy="88900"/>
              <a:chOff x="244475" y="413658"/>
              <a:chExt cx="8655050" cy="88900"/>
            </a:xfrm>
          </p:grpSpPr>
          <p:sp>
            <p:nvSpPr>
              <p:cNvPr id="9" name="Oval 93"/>
              <p:cNvSpPr>
                <a:spLocks noChangeArrowheads="1"/>
              </p:cNvSpPr>
              <p:nvPr/>
            </p:nvSpPr>
            <p:spPr bwMode="auto">
              <a:xfrm>
                <a:off x="2444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94"/>
              <p:cNvSpPr>
                <a:spLocks noChangeArrowheads="1"/>
              </p:cNvSpPr>
              <p:nvPr/>
            </p:nvSpPr>
            <p:spPr bwMode="auto">
              <a:xfrm>
                <a:off x="6334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5"/>
              <p:cNvSpPr>
                <a:spLocks noChangeArrowheads="1"/>
              </p:cNvSpPr>
              <p:nvPr/>
            </p:nvSpPr>
            <p:spPr bwMode="auto">
              <a:xfrm>
                <a:off x="10239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96"/>
              <p:cNvSpPr>
                <a:spLocks noChangeArrowheads="1"/>
              </p:cNvSpPr>
              <p:nvPr/>
            </p:nvSpPr>
            <p:spPr bwMode="auto">
              <a:xfrm>
                <a:off x="14128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97"/>
              <p:cNvSpPr>
                <a:spLocks noChangeArrowheads="1"/>
              </p:cNvSpPr>
              <p:nvPr/>
            </p:nvSpPr>
            <p:spPr bwMode="auto">
              <a:xfrm>
                <a:off x="180181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8"/>
              <p:cNvSpPr>
                <a:spLocks noChangeArrowheads="1"/>
              </p:cNvSpPr>
              <p:nvPr/>
            </p:nvSpPr>
            <p:spPr bwMode="auto">
              <a:xfrm>
                <a:off x="21923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99"/>
              <p:cNvSpPr>
                <a:spLocks noChangeArrowheads="1"/>
              </p:cNvSpPr>
              <p:nvPr/>
            </p:nvSpPr>
            <p:spPr bwMode="auto">
              <a:xfrm>
                <a:off x="25812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00"/>
              <p:cNvSpPr>
                <a:spLocks noChangeArrowheads="1"/>
              </p:cNvSpPr>
              <p:nvPr/>
            </p:nvSpPr>
            <p:spPr bwMode="auto">
              <a:xfrm>
                <a:off x="29702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01"/>
              <p:cNvSpPr>
                <a:spLocks noChangeArrowheads="1"/>
              </p:cNvSpPr>
              <p:nvPr/>
            </p:nvSpPr>
            <p:spPr bwMode="auto">
              <a:xfrm>
                <a:off x="33591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02"/>
              <p:cNvSpPr>
                <a:spLocks noChangeArrowheads="1"/>
              </p:cNvSpPr>
              <p:nvPr/>
            </p:nvSpPr>
            <p:spPr bwMode="auto">
              <a:xfrm>
                <a:off x="3748088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3"/>
              <p:cNvSpPr>
                <a:spLocks noChangeArrowheads="1"/>
              </p:cNvSpPr>
              <p:nvPr/>
            </p:nvSpPr>
            <p:spPr bwMode="auto">
              <a:xfrm>
                <a:off x="41386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04"/>
              <p:cNvSpPr>
                <a:spLocks noChangeArrowheads="1"/>
              </p:cNvSpPr>
              <p:nvPr/>
            </p:nvSpPr>
            <p:spPr bwMode="auto">
              <a:xfrm>
                <a:off x="45275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05"/>
              <p:cNvSpPr>
                <a:spLocks noChangeArrowheads="1"/>
              </p:cNvSpPr>
              <p:nvPr/>
            </p:nvSpPr>
            <p:spPr bwMode="auto">
              <a:xfrm>
                <a:off x="49180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06"/>
              <p:cNvSpPr>
                <a:spLocks noChangeArrowheads="1"/>
              </p:cNvSpPr>
              <p:nvPr/>
            </p:nvSpPr>
            <p:spPr bwMode="auto">
              <a:xfrm>
                <a:off x="53070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107"/>
              <p:cNvSpPr>
                <a:spLocks noChangeArrowheads="1"/>
              </p:cNvSpPr>
              <p:nvPr/>
            </p:nvSpPr>
            <p:spPr bwMode="auto">
              <a:xfrm>
                <a:off x="56959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08"/>
              <p:cNvSpPr>
                <a:spLocks noChangeArrowheads="1"/>
              </p:cNvSpPr>
              <p:nvPr/>
            </p:nvSpPr>
            <p:spPr bwMode="auto">
              <a:xfrm>
                <a:off x="60848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09"/>
              <p:cNvSpPr>
                <a:spLocks noChangeArrowheads="1"/>
              </p:cNvSpPr>
              <p:nvPr/>
            </p:nvSpPr>
            <p:spPr bwMode="auto">
              <a:xfrm>
                <a:off x="64738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0"/>
              <p:cNvSpPr>
                <a:spLocks noChangeArrowheads="1"/>
              </p:cNvSpPr>
              <p:nvPr/>
            </p:nvSpPr>
            <p:spPr bwMode="auto">
              <a:xfrm>
                <a:off x="686276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11"/>
              <p:cNvSpPr>
                <a:spLocks noChangeArrowheads="1"/>
              </p:cNvSpPr>
              <p:nvPr/>
            </p:nvSpPr>
            <p:spPr bwMode="auto">
              <a:xfrm>
                <a:off x="72532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76422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80327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14"/>
              <p:cNvSpPr>
                <a:spLocks noChangeArrowheads="1"/>
              </p:cNvSpPr>
              <p:nvPr/>
            </p:nvSpPr>
            <p:spPr bwMode="auto">
              <a:xfrm>
                <a:off x="84216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5"/>
              <p:cNvSpPr>
                <a:spLocks noChangeArrowheads="1"/>
              </p:cNvSpPr>
              <p:nvPr/>
            </p:nvSpPr>
            <p:spPr bwMode="auto">
              <a:xfrm>
                <a:off x="8810625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6" name="Group 315"/>
            <p:cNvGrpSpPr/>
            <p:nvPr userDrawn="1"/>
          </p:nvGrpSpPr>
          <p:grpSpPr>
            <a:xfrm>
              <a:off x="244475" y="798565"/>
              <a:ext cx="8655050" cy="88900"/>
              <a:chOff x="244475" y="799421"/>
              <a:chExt cx="8655050" cy="88900"/>
            </a:xfrm>
          </p:grpSpPr>
          <p:sp>
            <p:nvSpPr>
              <p:cNvPr id="32" name="Oval 122"/>
              <p:cNvSpPr>
                <a:spLocks noChangeArrowheads="1"/>
              </p:cNvSpPr>
              <p:nvPr/>
            </p:nvSpPr>
            <p:spPr bwMode="auto">
              <a:xfrm>
                <a:off x="2444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23"/>
              <p:cNvSpPr>
                <a:spLocks noChangeArrowheads="1"/>
              </p:cNvSpPr>
              <p:nvPr/>
            </p:nvSpPr>
            <p:spPr bwMode="auto">
              <a:xfrm>
                <a:off x="6334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24"/>
              <p:cNvSpPr>
                <a:spLocks noChangeArrowheads="1"/>
              </p:cNvSpPr>
              <p:nvPr/>
            </p:nvSpPr>
            <p:spPr bwMode="auto">
              <a:xfrm>
                <a:off x="10239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25"/>
              <p:cNvSpPr>
                <a:spLocks noChangeArrowheads="1"/>
              </p:cNvSpPr>
              <p:nvPr/>
            </p:nvSpPr>
            <p:spPr bwMode="auto">
              <a:xfrm>
                <a:off x="14128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26"/>
              <p:cNvSpPr>
                <a:spLocks noChangeArrowheads="1"/>
              </p:cNvSpPr>
              <p:nvPr/>
            </p:nvSpPr>
            <p:spPr bwMode="auto">
              <a:xfrm>
                <a:off x="180181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27"/>
              <p:cNvSpPr>
                <a:spLocks noChangeArrowheads="1"/>
              </p:cNvSpPr>
              <p:nvPr/>
            </p:nvSpPr>
            <p:spPr bwMode="auto">
              <a:xfrm>
                <a:off x="21923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28"/>
              <p:cNvSpPr>
                <a:spLocks noChangeArrowheads="1"/>
              </p:cNvSpPr>
              <p:nvPr/>
            </p:nvSpPr>
            <p:spPr bwMode="auto">
              <a:xfrm>
                <a:off x="25812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29"/>
              <p:cNvSpPr>
                <a:spLocks noChangeArrowheads="1"/>
              </p:cNvSpPr>
              <p:nvPr/>
            </p:nvSpPr>
            <p:spPr bwMode="auto">
              <a:xfrm>
                <a:off x="29702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30"/>
              <p:cNvSpPr>
                <a:spLocks noChangeArrowheads="1"/>
              </p:cNvSpPr>
              <p:nvPr/>
            </p:nvSpPr>
            <p:spPr bwMode="auto">
              <a:xfrm>
                <a:off x="33591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1"/>
              <p:cNvSpPr>
                <a:spLocks noChangeArrowheads="1"/>
              </p:cNvSpPr>
              <p:nvPr/>
            </p:nvSpPr>
            <p:spPr bwMode="auto">
              <a:xfrm>
                <a:off x="3748088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32"/>
              <p:cNvSpPr>
                <a:spLocks noChangeArrowheads="1"/>
              </p:cNvSpPr>
              <p:nvPr/>
            </p:nvSpPr>
            <p:spPr bwMode="auto">
              <a:xfrm>
                <a:off x="41386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33"/>
              <p:cNvSpPr>
                <a:spLocks noChangeArrowheads="1"/>
              </p:cNvSpPr>
              <p:nvPr/>
            </p:nvSpPr>
            <p:spPr bwMode="auto">
              <a:xfrm>
                <a:off x="45275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49180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35"/>
              <p:cNvSpPr>
                <a:spLocks noChangeArrowheads="1"/>
              </p:cNvSpPr>
              <p:nvPr/>
            </p:nvSpPr>
            <p:spPr bwMode="auto">
              <a:xfrm>
                <a:off x="53070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36"/>
              <p:cNvSpPr>
                <a:spLocks noChangeArrowheads="1"/>
              </p:cNvSpPr>
              <p:nvPr/>
            </p:nvSpPr>
            <p:spPr bwMode="auto">
              <a:xfrm>
                <a:off x="56959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37"/>
              <p:cNvSpPr>
                <a:spLocks noChangeArrowheads="1"/>
              </p:cNvSpPr>
              <p:nvPr/>
            </p:nvSpPr>
            <p:spPr bwMode="auto">
              <a:xfrm>
                <a:off x="60848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38"/>
              <p:cNvSpPr>
                <a:spLocks noChangeArrowheads="1"/>
              </p:cNvSpPr>
              <p:nvPr/>
            </p:nvSpPr>
            <p:spPr bwMode="auto">
              <a:xfrm>
                <a:off x="64738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39"/>
              <p:cNvSpPr>
                <a:spLocks noChangeArrowheads="1"/>
              </p:cNvSpPr>
              <p:nvPr/>
            </p:nvSpPr>
            <p:spPr bwMode="auto">
              <a:xfrm>
                <a:off x="686276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40"/>
              <p:cNvSpPr>
                <a:spLocks noChangeArrowheads="1"/>
              </p:cNvSpPr>
              <p:nvPr/>
            </p:nvSpPr>
            <p:spPr bwMode="auto">
              <a:xfrm>
                <a:off x="72532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41"/>
              <p:cNvSpPr>
                <a:spLocks noChangeArrowheads="1"/>
              </p:cNvSpPr>
              <p:nvPr/>
            </p:nvSpPr>
            <p:spPr bwMode="auto">
              <a:xfrm>
                <a:off x="76422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42"/>
              <p:cNvSpPr>
                <a:spLocks noChangeArrowheads="1"/>
              </p:cNvSpPr>
              <p:nvPr/>
            </p:nvSpPr>
            <p:spPr bwMode="auto">
              <a:xfrm>
                <a:off x="80327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43"/>
              <p:cNvSpPr>
                <a:spLocks noChangeArrowheads="1"/>
              </p:cNvSpPr>
              <p:nvPr/>
            </p:nvSpPr>
            <p:spPr bwMode="auto">
              <a:xfrm>
                <a:off x="84216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44"/>
              <p:cNvSpPr>
                <a:spLocks noChangeArrowheads="1"/>
              </p:cNvSpPr>
              <p:nvPr/>
            </p:nvSpPr>
            <p:spPr bwMode="auto">
              <a:xfrm>
                <a:off x="8810625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5" name="Group 314"/>
            <p:cNvGrpSpPr/>
            <p:nvPr userDrawn="1"/>
          </p:nvGrpSpPr>
          <p:grpSpPr>
            <a:xfrm>
              <a:off x="244475" y="1183472"/>
              <a:ext cx="8655050" cy="87313"/>
              <a:chOff x="244475" y="1188358"/>
              <a:chExt cx="8655050" cy="87313"/>
            </a:xfrm>
          </p:grpSpPr>
          <p:sp>
            <p:nvSpPr>
              <p:cNvPr id="55" name="Oval 151"/>
              <p:cNvSpPr>
                <a:spLocks noChangeArrowheads="1"/>
              </p:cNvSpPr>
              <p:nvPr/>
            </p:nvSpPr>
            <p:spPr bwMode="auto">
              <a:xfrm>
                <a:off x="2444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52"/>
              <p:cNvSpPr>
                <a:spLocks noChangeArrowheads="1"/>
              </p:cNvSpPr>
              <p:nvPr/>
            </p:nvSpPr>
            <p:spPr bwMode="auto">
              <a:xfrm>
                <a:off x="6334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53"/>
              <p:cNvSpPr>
                <a:spLocks noChangeArrowheads="1"/>
              </p:cNvSpPr>
              <p:nvPr/>
            </p:nvSpPr>
            <p:spPr bwMode="auto">
              <a:xfrm>
                <a:off x="10239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54"/>
              <p:cNvSpPr>
                <a:spLocks noChangeArrowheads="1"/>
              </p:cNvSpPr>
              <p:nvPr/>
            </p:nvSpPr>
            <p:spPr bwMode="auto">
              <a:xfrm>
                <a:off x="14128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155"/>
              <p:cNvSpPr>
                <a:spLocks noChangeArrowheads="1"/>
              </p:cNvSpPr>
              <p:nvPr/>
            </p:nvSpPr>
            <p:spPr bwMode="auto">
              <a:xfrm>
                <a:off x="180181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56"/>
              <p:cNvSpPr>
                <a:spLocks noChangeArrowheads="1"/>
              </p:cNvSpPr>
              <p:nvPr/>
            </p:nvSpPr>
            <p:spPr bwMode="auto">
              <a:xfrm>
                <a:off x="21923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157"/>
              <p:cNvSpPr>
                <a:spLocks noChangeArrowheads="1"/>
              </p:cNvSpPr>
              <p:nvPr/>
            </p:nvSpPr>
            <p:spPr bwMode="auto">
              <a:xfrm>
                <a:off x="25812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58"/>
              <p:cNvSpPr>
                <a:spLocks noChangeArrowheads="1"/>
              </p:cNvSpPr>
              <p:nvPr/>
            </p:nvSpPr>
            <p:spPr bwMode="auto">
              <a:xfrm>
                <a:off x="29702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9"/>
              <p:cNvSpPr>
                <a:spLocks noChangeArrowheads="1"/>
              </p:cNvSpPr>
              <p:nvPr/>
            </p:nvSpPr>
            <p:spPr bwMode="auto">
              <a:xfrm>
                <a:off x="33591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60"/>
              <p:cNvSpPr>
                <a:spLocks noChangeArrowheads="1"/>
              </p:cNvSpPr>
              <p:nvPr/>
            </p:nvSpPr>
            <p:spPr bwMode="auto">
              <a:xfrm>
                <a:off x="3748088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61"/>
              <p:cNvSpPr>
                <a:spLocks noChangeArrowheads="1"/>
              </p:cNvSpPr>
              <p:nvPr/>
            </p:nvSpPr>
            <p:spPr bwMode="auto">
              <a:xfrm>
                <a:off x="41386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62"/>
              <p:cNvSpPr>
                <a:spLocks noChangeArrowheads="1"/>
              </p:cNvSpPr>
              <p:nvPr/>
            </p:nvSpPr>
            <p:spPr bwMode="auto">
              <a:xfrm>
                <a:off x="45275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63"/>
              <p:cNvSpPr>
                <a:spLocks noChangeArrowheads="1"/>
              </p:cNvSpPr>
              <p:nvPr/>
            </p:nvSpPr>
            <p:spPr bwMode="auto">
              <a:xfrm>
                <a:off x="49180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64"/>
              <p:cNvSpPr>
                <a:spLocks noChangeArrowheads="1"/>
              </p:cNvSpPr>
              <p:nvPr/>
            </p:nvSpPr>
            <p:spPr bwMode="auto">
              <a:xfrm>
                <a:off x="53070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65"/>
              <p:cNvSpPr>
                <a:spLocks noChangeArrowheads="1"/>
              </p:cNvSpPr>
              <p:nvPr/>
            </p:nvSpPr>
            <p:spPr bwMode="auto">
              <a:xfrm>
                <a:off x="56959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6"/>
              <p:cNvSpPr>
                <a:spLocks noChangeArrowheads="1"/>
              </p:cNvSpPr>
              <p:nvPr/>
            </p:nvSpPr>
            <p:spPr bwMode="auto">
              <a:xfrm>
                <a:off x="60848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64738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686276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72532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76422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80327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84216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173"/>
              <p:cNvSpPr>
                <a:spLocks noChangeArrowheads="1"/>
              </p:cNvSpPr>
              <p:nvPr/>
            </p:nvSpPr>
            <p:spPr bwMode="auto">
              <a:xfrm>
                <a:off x="8810625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4" name="Group 313"/>
            <p:cNvGrpSpPr/>
            <p:nvPr userDrawn="1"/>
          </p:nvGrpSpPr>
          <p:grpSpPr>
            <a:xfrm>
              <a:off x="244475" y="1566792"/>
              <a:ext cx="8655050" cy="87313"/>
              <a:chOff x="244475" y="1574121"/>
              <a:chExt cx="8655050" cy="87313"/>
            </a:xfrm>
          </p:grpSpPr>
          <p:sp>
            <p:nvSpPr>
              <p:cNvPr id="78" name="Oval 180"/>
              <p:cNvSpPr>
                <a:spLocks noChangeArrowheads="1"/>
              </p:cNvSpPr>
              <p:nvPr/>
            </p:nvSpPr>
            <p:spPr bwMode="auto">
              <a:xfrm>
                <a:off x="2444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81"/>
              <p:cNvSpPr>
                <a:spLocks noChangeArrowheads="1"/>
              </p:cNvSpPr>
              <p:nvPr/>
            </p:nvSpPr>
            <p:spPr bwMode="auto">
              <a:xfrm>
                <a:off x="6334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182"/>
              <p:cNvSpPr>
                <a:spLocks noChangeArrowheads="1"/>
              </p:cNvSpPr>
              <p:nvPr/>
            </p:nvSpPr>
            <p:spPr bwMode="auto">
              <a:xfrm>
                <a:off x="10239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183"/>
              <p:cNvSpPr>
                <a:spLocks noChangeArrowheads="1"/>
              </p:cNvSpPr>
              <p:nvPr/>
            </p:nvSpPr>
            <p:spPr bwMode="auto">
              <a:xfrm>
                <a:off x="14128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184"/>
              <p:cNvSpPr>
                <a:spLocks noChangeArrowheads="1"/>
              </p:cNvSpPr>
              <p:nvPr/>
            </p:nvSpPr>
            <p:spPr bwMode="auto">
              <a:xfrm>
                <a:off x="180181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185"/>
              <p:cNvSpPr>
                <a:spLocks noChangeArrowheads="1"/>
              </p:cNvSpPr>
              <p:nvPr/>
            </p:nvSpPr>
            <p:spPr bwMode="auto">
              <a:xfrm>
                <a:off x="21923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86"/>
              <p:cNvSpPr>
                <a:spLocks noChangeArrowheads="1"/>
              </p:cNvSpPr>
              <p:nvPr/>
            </p:nvSpPr>
            <p:spPr bwMode="auto">
              <a:xfrm>
                <a:off x="25812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187"/>
              <p:cNvSpPr>
                <a:spLocks noChangeArrowheads="1"/>
              </p:cNvSpPr>
              <p:nvPr/>
            </p:nvSpPr>
            <p:spPr bwMode="auto">
              <a:xfrm>
                <a:off x="29702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188"/>
              <p:cNvSpPr>
                <a:spLocks noChangeArrowheads="1"/>
              </p:cNvSpPr>
              <p:nvPr/>
            </p:nvSpPr>
            <p:spPr bwMode="auto">
              <a:xfrm>
                <a:off x="33591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189"/>
              <p:cNvSpPr>
                <a:spLocks noChangeArrowheads="1"/>
              </p:cNvSpPr>
              <p:nvPr/>
            </p:nvSpPr>
            <p:spPr bwMode="auto">
              <a:xfrm>
                <a:off x="3748088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190"/>
              <p:cNvSpPr>
                <a:spLocks noChangeArrowheads="1"/>
              </p:cNvSpPr>
              <p:nvPr/>
            </p:nvSpPr>
            <p:spPr bwMode="auto">
              <a:xfrm>
                <a:off x="41386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191"/>
              <p:cNvSpPr>
                <a:spLocks noChangeArrowheads="1"/>
              </p:cNvSpPr>
              <p:nvPr/>
            </p:nvSpPr>
            <p:spPr bwMode="auto">
              <a:xfrm>
                <a:off x="45275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92"/>
              <p:cNvSpPr>
                <a:spLocks noChangeArrowheads="1"/>
              </p:cNvSpPr>
              <p:nvPr/>
            </p:nvSpPr>
            <p:spPr bwMode="auto">
              <a:xfrm>
                <a:off x="49180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193"/>
              <p:cNvSpPr>
                <a:spLocks noChangeArrowheads="1"/>
              </p:cNvSpPr>
              <p:nvPr/>
            </p:nvSpPr>
            <p:spPr bwMode="auto">
              <a:xfrm>
                <a:off x="53070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194"/>
              <p:cNvSpPr>
                <a:spLocks noChangeArrowheads="1"/>
              </p:cNvSpPr>
              <p:nvPr/>
            </p:nvSpPr>
            <p:spPr bwMode="auto">
              <a:xfrm>
                <a:off x="56959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5"/>
              <p:cNvSpPr>
                <a:spLocks noChangeArrowheads="1"/>
              </p:cNvSpPr>
              <p:nvPr/>
            </p:nvSpPr>
            <p:spPr bwMode="auto">
              <a:xfrm>
                <a:off x="60848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196"/>
              <p:cNvSpPr>
                <a:spLocks noChangeArrowheads="1"/>
              </p:cNvSpPr>
              <p:nvPr/>
            </p:nvSpPr>
            <p:spPr bwMode="auto">
              <a:xfrm>
                <a:off x="64738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197"/>
              <p:cNvSpPr>
                <a:spLocks noChangeArrowheads="1"/>
              </p:cNvSpPr>
              <p:nvPr/>
            </p:nvSpPr>
            <p:spPr bwMode="auto">
              <a:xfrm>
                <a:off x="686276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198"/>
              <p:cNvSpPr>
                <a:spLocks noChangeArrowheads="1"/>
              </p:cNvSpPr>
              <p:nvPr/>
            </p:nvSpPr>
            <p:spPr bwMode="auto">
              <a:xfrm>
                <a:off x="72532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199"/>
              <p:cNvSpPr>
                <a:spLocks noChangeArrowheads="1"/>
              </p:cNvSpPr>
              <p:nvPr/>
            </p:nvSpPr>
            <p:spPr bwMode="auto">
              <a:xfrm>
                <a:off x="76422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00"/>
              <p:cNvSpPr>
                <a:spLocks noChangeArrowheads="1"/>
              </p:cNvSpPr>
              <p:nvPr/>
            </p:nvSpPr>
            <p:spPr bwMode="auto">
              <a:xfrm>
                <a:off x="80327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01"/>
              <p:cNvSpPr>
                <a:spLocks noChangeArrowheads="1"/>
              </p:cNvSpPr>
              <p:nvPr/>
            </p:nvSpPr>
            <p:spPr bwMode="auto">
              <a:xfrm>
                <a:off x="84216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02"/>
              <p:cNvSpPr>
                <a:spLocks noChangeArrowheads="1"/>
              </p:cNvSpPr>
              <p:nvPr/>
            </p:nvSpPr>
            <p:spPr bwMode="auto">
              <a:xfrm>
                <a:off x="8810625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3" name="Group 312"/>
            <p:cNvGrpSpPr/>
            <p:nvPr userDrawn="1"/>
          </p:nvGrpSpPr>
          <p:grpSpPr>
            <a:xfrm>
              <a:off x="244475" y="1950112"/>
              <a:ext cx="8655050" cy="87312"/>
              <a:chOff x="244475" y="1959883"/>
              <a:chExt cx="8655050" cy="87312"/>
            </a:xfrm>
          </p:grpSpPr>
          <p:sp>
            <p:nvSpPr>
              <p:cNvPr id="101" name="Oval 210"/>
              <p:cNvSpPr>
                <a:spLocks noChangeArrowheads="1"/>
              </p:cNvSpPr>
              <p:nvPr/>
            </p:nvSpPr>
            <p:spPr bwMode="auto">
              <a:xfrm>
                <a:off x="2444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11"/>
              <p:cNvSpPr>
                <a:spLocks noChangeArrowheads="1"/>
              </p:cNvSpPr>
              <p:nvPr/>
            </p:nvSpPr>
            <p:spPr bwMode="auto">
              <a:xfrm>
                <a:off x="6334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12"/>
              <p:cNvSpPr>
                <a:spLocks noChangeArrowheads="1"/>
              </p:cNvSpPr>
              <p:nvPr/>
            </p:nvSpPr>
            <p:spPr bwMode="auto">
              <a:xfrm>
                <a:off x="10239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13"/>
              <p:cNvSpPr>
                <a:spLocks noChangeArrowheads="1"/>
              </p:cNvSpPr>
              <p:nvPr/>
            </p:nvSpPr>
            <p:spPr bwMode="auto">
              <a:xfrm>
                <a:off x="14128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14"/>
              <p:cNvSpPr>
                <a:spLocks noChangeArrowheads="1"/>
              </p:cNvSpPr>
              <p:nvPr/>
            </p:nvSpPr>
            <p:spPr bwMode="auto">
              <a:xfrm>
                <a:off x="180181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15"/>
              <p:cNvSpPr>
                <a:spLocks noChangeArrowheads="1"/>
              </p:cNvSpPr>
              <p:nvPr/>
            </p:nvSpPr>
            <p:spPr bwMode="auto">
              <a:xfrm>
                <a:off x="21923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16"/>
              <p:cNvSpPr>
                <a:spLocks noChangeArrowheads="1"/>
              </p:cNvSpPr>
              <p:nvPr/>
            </p:nvSpPr>
            <p:spPr bwMode="auto">
              <a:xfrm>
                <a:off x="25812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17"/>
              <p:cNvSpPr>
                <a:spLocks noChangeArrowheads="1"/>
              </p:cNvSpPr>
              <p:nvPr/>
            </p:nvSpPr>
            <p:spPr bwMode="auto">
              <a:xfrm>
                <a:off x="29702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18"/>
              <p:cNvSpPr>
                <a:spLocks noChangeArrowheads="1"/>
              </p:cNvSpPr>
              <p:nvPr/>
            </p:nvSpPr>
            <p:spPr bwMode="auto">
              <a:xfrm>
                <a:off x="33591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19"/>
              <p:cNvSpPr>
                <a:spLocks noChangeArrowheads="1"/>
              </p:cNvSpPr>
              <p:nvPr/>
            </p:nvSpPr>
            <p:spPr bwMode="auto">
              <a:xfrm>
                <a:off x="3748088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20"/>
              <p:cNvSpPr>
                <a:spLocks noChangeArrowheads="1"/>
              </p:cNvSpPr>
              <p:nvPr/>
            </p:nvSpPr>
            <p:spPr bwMode="auto">
              <a:xfrm>
                <a:off x="41386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21"/>
              <p:cNvSpPr>
                <a:spLocks noChangeArrowheads="1"/>
              </p:cNvSpPr>
              <p:nvPr/>
            </p:nvSpPr>
            <p:spPr bwMode="auto">
              <a:xfrm>
                <a:off x="45275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22"/>
              <p:cNvSpPr>
                <a:spLocks noChangeArrowheads="1"/>
              </p:cNvSpPr>
              <p:nvPr/>
            </p:nvSpPr>
            <p:spPr bwMode="auto">
              <a:xfrm>
                <a:off x="49180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23"/>
              <p:cNvSpPr>
                <a:spLocks noChangeArrowheads="1"/>
              </p:cNvSpPr>
              <p:nvPr/>
            </p:nvSpPr>
            <p:spPr bwMode="auto">
              <a:xfrm>
                <a:off x="53070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24"/>
              <p:cNvSpPr>
                <a:spLocks noChangeArrowheads="1"/>
              </p:cNvSpPr>
              <p:nvPr/>
            </p:nvSpPr>
            <p:spPr bwMode="auto">
              <a:xfrm>
                <a:off x="56959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25"/>
              <p:cNvSpPr>
                <a:spLocks noChangeArrowheads="1"/>
              </p:cNvSpPr>
              <p:nvPr/>
            </p:nvSpPr>
            <p:spPr bwMode="auto">
              <a:xfrm>
                <a:off x="60848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26"/>
              <p:cNvSpPr>
                <a:spLocks noChangeArrowheads="1"/>
              </p:cNvSpPr>
              <p:nvPr/>
            </p:nvSpPr>
            <p:spPr bwMode="auto">
              <a:xfrm>
                <a:off x="64738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27"/>
              <p:cNvSpPr>
                <a:spLocks noChangeArrowheads="1"/>
              </p:cNvSpPr>
              <p:nvPr/>
            </p:nvSpPr>
            <p:spPr bwMode="auto">
              <a:xfrm>
                <a:off x="686276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28"/>
              <p:cNvSpPr>
                <a:spLocks noChangeArrowheads="1"/>
              </p:cNvSpPr>
              <p:nvPr/>
            </p:nvSpPr>
            <p:spPr bwMode="auto">
              <a:xfrm>
                <a:off x="72532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29"/>
              <p:cNvSpPr>
                <a:spLocks noChangeArrowheads="1"/>
              </p:cNvSpPr>
              <p:nvPr/>
            </p:nvSpPr>
            <p:spPr bwMode="auto">
              <a:xfrm>
                <a:off x="76422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30"/>
              <p:cNvSpPr>
                <a:spLocks noChangeArrowheads="1"/>
              </p:cNvSpPr>
              <p:nvPr/>
            </p:nvSpPr>
            <p:spPr bwMode="auto">
              <a:xfrm>
                <a:off x="80327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31"/>
              <p:cNvSpPr>
                <a:spLocks noChangeArrowheads="1"/>
              </p:cNvSpPr>
              <p:nvPr/>
            </p:nvSpPr>
            <p:spPr bwMode="auto">
              <a:xfrm>
                <a:off x="84216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32"/>
              <p:cNvSpPr>
                <a:spLocks noChangeArrowheads="1"/>
              </p:cNvSpPr>
              <p:nvPr/>
            </p:nvSpPr>
            <p:spPr bwMode="auto">
              <a:xfrm>
                <a:off x="8810625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11"/>
            <p:cNvGrpSpPr/>
            <p:nvPr userDrawn="1"/>
          </p:nvGrpSpPr>
          <p:grpSpPr>
            <a:xfrm>
              <a:off x="244475" y="2333431"/>
              <a:ext cx="8655050" cy="87312"/>
              <a:chOff x="244475" y="2347233"/>
              <a:chExt cx="8655050" cy="87312"/>
            </a:xfrm>
          </p:grpSpPr>
          <p:sp>
            <p:nvSpPr>
              <p:cNvPr id="124" name="Oval 239"/>
              <p:cNvSpPr>
                <a:spLocks noChangeArrowheads="1"/>
              </p:cNvSpPr>
              <p:nvPr/>
            </p:nvSpPr>
            <p:spPr bwMode="auto">
              <a:xfrm>
                <a:off x="2444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40"/>
              <p:cNvSpPr>
                <a:spLocks noChangeArrowheads="1"/>
              </p:cNvSpPr>
              <p:nvPr/>
            </p:nvSpPr>
            <p:spPr bwMode="auto">
              <a:xfrm>
                <a:off x="6334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41"/>
              <p:cNvSpPr>
                <a:spLocks noChangeArrowheads="1"/>
              </p:cNvSpPr>
              <p:nvPr/>
            </p:nvSpPr>
            <p:spPr bwMode="auto">
              <a:xfrm>
                <a:off x="10239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242"/>
              <p:cNvSpPr>
                <a:spLocks noChangeArrowheads="1"/>
              </p:cNvSpPr>
              <p:nvPr/>
            </p:nvSpPr>
            <p:spPr bwMode="auto">
              <a:xfrm>
                <a:off x="14128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43"/>
              <p:cNvSpPr>
                <a:spLocks noChangeArrowheads="1"/>
              </p:cNvSpPr>
              <p:nvPr/>
            </p:nvSpPr>
            <p:spPr bwMode="auto">
              <a:xfrm>
                <a:off x="180181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44"/>
              <p:cNvSpPr>
                <a:spLocks noChangeArrowheads="1"/>
              </p:cNvSpPr>
              <p:nvPr/>
            </p:nvSpPr>
            <p:spPr bwMode="auto">
              <a:xfrm>
                <a:off x="21923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45"/>
              <p:cNvSpPr>
                <a:spLocks noChangeArrowheads="1"/>
              </p:cNvSpPr>
              <p:nvPr/>
            </p:nvSpPr>
            <p:spPr bwMode="auto">
              <a:xfrm>
                <a:off x="25812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46"/>
              <p:cNvSpPr>
                <a:spLocks noChangeArrowheads="1"/>
              </p:cNvSpPr>
              <p:nvPr/>
            </p:nvSpPr>
            <p:spPr bwMode="auto">
              <a:xfrm>
                <a:off x="29702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47"/>
              <p:cNvSpPr>
                <a:spLocks noChangeArrowheads="1"/>
              </p:cNvSpPr>
              <p:nvPr/>
            </p:nvSpPr>
            <p:spPr bwMode="auto">
              <a:xfrm>
                <a:off x="33591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48"/>
              <p:cNvSpPr>
                <a:spLocks noChangeArrowheads="1"/>
              </p:cNvSpPr>
              <p:nvPr/>
            </p:nvSpPr>
            <p:spPr bwMode="auto">
              <a:xfrm>
                <a:off x="3748088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49"/>
              <p:cNvSpPr>
                <a:spLocks noChangeArrowheads="1"/>
              </p:cNvSpPr>
              <p:nvPr/>
            </p:nvSpPr>
            <p:spPr bwMode="auto">
              <a:xfrm>
                <a:off x="41386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50"/>
              <p:cNvSpPr>
                <a:spLocks noChangeArrowheads="1"/>
              </p:cNvSpPr>
              <p:nvPr/>
            </p:nvSpPr>
            <p:spPr bwMode="auto">
              <a:xfrm>
                <a:off x="45275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51"/>
              <p:cNvSpPr>
                <a:spLocks noChangeArrowheads="1"/>
              </p:cNvSpPr>
              <p:nvPr/>
            </p:nvSpPr>
            <p:spPr bwMode="auto">
              <a:xfrm>
                <a:off x="49180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52"/>
              <p:cNvSpPr>
                <a:spLocks noChangeArrowheads="1"/>
              </p:cNvSpPr>
              <p:nvPr/>
            </p:nvSpPr>
            <p:spPr bwMode="auto">
              <a:xfrm>
                <a:off x="53070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53"/>
              <p:cNvSpPr>
                <a:spLocks noChangeArrowheads="1"/>
              </p:cNvSpPr>
              <p:nvPr/>
            </p:nvSpPr>
            <p:spPr bwMode="auto">
              <a:xfrm>
                <a:off x="56959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54"/>
              <p:cNvSpPr>
                <a:spLocks noChangeArrowheads="1"/>
              </p:cNvSpPr>
              <p:nvPr/>
            </p:nvSpPr>
            <p:spPr bwMode="auto">
              <a:xfrm>
                <a:off x="60848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55"/>
              <p:cNvSpPr>
                <a:spLocks noChangeArrowheads="1"/>
              </p:cNvSpPr>
              <p:nvPr/>
            </p:nvSpPr>
            <p:spPr bwMode="auto">
              <a:xfrm>
                <a:off x="64738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56"/>
              <p:cNvSpPr>
                <a:spLocks noChangeArrowheads="1"/>
              </p:cNvSpPr>
              <p:nvPr/>
            </p:nvSpPr>
            <p:spPr bwMode="auto">
              <a:xfrm>
                <a:off x="686276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57"/>
              <p:cNvSpPr>
                <a:spLocks noChangeArrowheads="1"/>
              </p:cNvSpPr>
              <p:nvPr/>
            </p:nvSpPr>
            <p:spPr bwMode="auto">
              <a:xfrm>
                <a:off x="72532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58"/>
              <p:cNvSpPr>
                <a:spLocks noChangeArrowheads="1"/>
              </p:cNvSpPr>
              <p:nvPr/>
            </p:nvSpPr>
            <p:spPr bwMode="auto">
              <a:xfrm>
                <a:off x="76422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59"/>
              <p:cNvSpPr>
                <a:spLocks noChangeArrowheads="1"/>
              </p:cNvSpPr>
              <p:nvPr/>
            </p:nvSpPr>
            <p:spPr bwMode="auto">
              <a:xfrm>
                <a:off x="80327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60"/>
              <p:cNvSpPr>
                <a:spLocks noChangeArrowheads="1"/>
              </p:cNvSpPr>
              <p:nvPr/>
            </p:nvSpPr>
            <p:spPr bwMode="auto">
              <a:xfrm>
                <a:off x="84216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61"/>
              <p:cNvSpPr>
                <a:spLocks noChangeArrowheads="1"/>
              </p:cNvSpPr>
              <p:nvPr/>
            </p:nvSpPr>
            <p:spPr bwMode="auto">
              <a:xfrm>
                <a:off x="8810625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1" name="Group 310"/>
            <p:cNvGrpSpPr/>
            <p:nvPr userDrawn="1"/>
          </p:nvGrpSpPr>
          <p:grpSpPr>
            <a:xfrm>
              <a:off x="244475" y="2716750"/>
              <a:ext cx="8655050" cy="88900"/>
              <a:chOff x="244475" y="2732996"/>
              <a:chExt cx="8655050" cy="88900"/>
            </a:xfrm>
          </p:grpSpPr>
          <p:sp>
            <p:nvSpPr>
              <p:cNvPr id="147" name="Oval 268"/>
              <p:cNvSpPr>
                <a:spLocks noChangeArrowheads="1"/>
              </p:cNvSpPr>
              <p:nvPr/>
            </p:nvSpPr>
            <p:spPr bwMode="auto">
              <a:xfrm>
                <a:off x="2444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69"/>
              <p:cNvSpPr>
                <a:spLocks noChangeArrowheads="1"/>
              </p:cNvSpPr>
              <p:nvPr/>
            </p:nvSpPr>
            <p:spPr bwMode="auto">
              <a:xfrm>
                <a:off x="65246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70"/>
              <p:cNvSpPr>
                <a:spLocks noChangeArrowheads="1"/>
              </p:cNvSpPr>
              <p:nvPr/>
            </p:nvSpPr>
            <p:spPr bwMode="auto">
              <a:xfrm>
                <a:off x="10239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71"/>
              <p:cNvSpPr>
                <a:spLocks noChangeArrowheads="1"/>
              </p:cNvSpPr>
              <p:nvPr/>
            </p:nvSpPr>
            <p:spPr bwMode="auto">
              <a:xfrm>
                <a:off x="14128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272"/>
              <p:cNvSpPr>
                <a:spLocks noChangeArrowheads="1"/>
              </p:cNvSpPr>
              <p:nvPr/>
            </p:nvSpPr>
            <p:spPr bwMode="auto">
              <a:xfrm>
                <a:off x="180181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273"/>
              <p:cNvSpPr>
                <a:spLocks noChangeArrowheads="1"/>
              </p:cNvSpPr>
              <p:nvPr/>
            </p:nvSpPr>
            <p:spPr bwMode="auto">
              <a:xfrm>
                <a:off x="21923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274"/>
              <p:cNvSpPr>
                <a:spLocks noChangeArrowheads="1"/>
              </p:cNvSpPr>
              <p:nvPr/>
            </p:nvSpPr>
            <p:spPr bwMode="auto">
              <a:xfrm>
                <a:off x="25812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275"/>
              <p:cNvSpPr>
                <a:spLocks noChangeArrowheads="1"/>
              </p:cNvSpPr>
              <p:nvPr/>
            </p:nvSpPr>
            <p:spPr bwMode="auto">
              <a:xfrm>
                <a:off x="29702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276"/>
              <p:cNvSpPr>
                <a:spLocks noChangeArrowheads="1"/>
              </p:cNvSpPr>
              <p:nvPr/>
            </p:nvSpPr>
            <p:spPr bwMode="auto">
              <a:xfrm>
                <a:off x="33591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277"/>
              <p:cNvSpPr>
                <a:spLocks noChangeArrowheads="1"/>
              </p:cNvSpPr>
              <p:nvPr/>
            </p:nvSpPr>
            <p:spPr bwMode="auto">
              <a:xfrm>
                <a:off x="3748088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78"/>
              <p:cNvSpPr>
                <a:spLocks noChangeArrowheads="1"/>
              </p:cNvSpPr>
              <p:nvPr/>
            </p:nvSpPr>
            <p:spPr bwMode="auto">
              <a:xfrm>
                <a:off x="41386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279"/>
              <p:cNvSpPr>
                <a:spLocks noChangeArrowheads="1"/>
              </p:cNvSpPr>
              <p:nvPr/>
            </p:nvSpPr>
            <p:spPr bwMode="auto">
              <a:xfrm>
                <a:off x="45275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280"/>
              <p:cNvSpPr>
                <a:spLocks noChangeArrowheads="1"/>
              </p:cNvSpPr>
              <p:nvPr/>
            </p:nvSpPr>
            <p:spPr bwMode="auto">
              <a:xfrm>
                <a:off x="49180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281"/>
              <p:cNvSpPr>
                <a:spLocks noChangeArrowheads="1"/>
              </p:cNvSpPr>
              <p:nvPr/>
            </p:nvSpPr>
            <p:spPr bwMode="auto">
              <a:xfrm>
                <a:off x="53070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282"/>
              <p:cNvSpPr>
                <a:spLocks noChangeArrowheads="1"/>
              </p:cNvSpPr>
              <p:nvPr/>
            </p:nvSpPr>
            <p:spPr bwMode="auto">
              <a:xfrm>
                <a:off x="56959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283"/>
              <p:cNvSpPr>
                <a:spLocks noChangeArrowheads="1"/>
              </p:cNvSpPr>
              <p:nvPr/>
            </p:nvSpPr>
            <p:spPr bwMode="auto">
              <a:xfrm>
                <a:off x="60848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284"/>
              <p:cNvSpPr>
                <a:spLocks noChangeArrowheads="1"/>
              </p:cNvSpPr>
              <p:nvPr/>
            </p:nvSpPr>
            <p:spPr bwMode="auto">
              <a:xfrm>
                <a:off x="64738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285"/>
              <p:cNvSpPr>
                <a:spLocks noChangeArrowheads="1"/>
              </p:cNvSpPr>
              <p:nvPr/>
            </p:nvSpPr>
            <p:spPr bwMode="auto">
              <a:xfrm>
                <a:off x="686276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286"/>
              <p:cNvSpPr>
                <a:spLocks noChangeArrowheads="1"/>
              </p:cNvSpPr>
              <p:nvPr/>
            </p:nvSpPr>
            <p:spPr bwMode="auto">
              <a:xfrm>
                <a:off x="72532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287"/>
              <p:cNvSpPr>
                <a:spLocks noChangeArrowheads="1"/>
              </p:cNvSpPr>
              <p:nvPr/>
            </p:nvSpPr>
            <p:spPr bwMode="auto">
              <a:xfrm>
                <a:off x="76422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288"/>
              <p:cNvSpPr>
                <a:spLocks noChangeArrowheads="1"/>
              </p:cNvSpPr>
              <p:nvPr/>
            </p:nvSpPr>
            <p:spPr bwMode="auto">
              <a:xfrm>
                <a:off x="80327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289"/>
              <p:cNvSpPr>
                <a:spLocks noChangeArrowheads="1"/>
              </p:cNvSpPr>
              <p:nvPr/>
            </p:nvSpPr>
            <p:spPr bwMode="auto">
              <a:xfrm>
                <a:off x="84216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290"/>
              <p:cNvSpPr>
                <a:spLocks noChangeArrowheads="1"/>
              </p:cNvSpPr>
              <p:nvPr/>
            </p:nvSpPr>
            <p:spPr bwMode="auto">
              <a:xfrm>
                <a:off x="8810625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309"/>
            <p:cNvGrpSpPr/>
            <p:nvPr userDrawn="1"/>
          </p:nvGrpSpPr>
          <p:grpSpPr>
            <a:xfrm>
              <a:off x="244475" y="3101657"/>
              <a:ext cx="8655050" cy="88900"/>
              <a:chOff x="244475" y="3118758"/>
              <a:chExt cx="8655050" cy="88900"/>
            </a:xfrm>
          </p:grpSpPr>
          <p:sp>
            <p:nvSpPr>
              <p:cNvPr id="170" name="Oval 297"/>
              <p:cNvSpPr>
                <a:spLocks noChangeArrowheads="1"/>
              </p:cNvSpPr>
              <p:nvPr/>
            </p:nvSpPr>
            <p:spPr bwMode="auto">
              <a:xfrm>
                <a:off x="2444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298"/>
              <p:cNvSpPr>
                <a:spLocks noChangeArrowheads="1"/>
              </p:cNvSpPr>
              <p:nvPr/>
            </p:nvSpPr>
            <p:spPr bwMode="auto">
              <a:xfrm>
                <a:off x="6334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299"/>
              <p:cNvSpPr>
                <a:spLocks noChangeArrowheads="1"/>
              </p:cNvSpPr>
              <p:nvPr/>
            </p:nvSpPr>
            <p:spPr bwMode="auto">
              <a:xfrm>
                <a:off x="10239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00"/>
              <p:cNvSpPr>
                <a:spLocks noChangeArrowheads="1"/>
              </p:cNvSpPr>
              <p:nvPr/>
            </p:nvSpPr>
            <p:spPr bwMode="auto">
              <a:xfrm>
                <a:off x="14128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01"/>
              <p:cNvSpPr>
                <a:spLocks noChangeArrowheads="1"/>
              </p:cNvSpPr>
              <p:nvPr/>
            </p:nvSpPr>
            <p:spPr bwMode="auto">
              <a:xfrm>
                <a:off x="180181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02"/>
              <p:cNvSpPr>
                <a:spLocks noChangeArrowheads="1"/>
              </p:cNvSpPr>
              <p:nvPr/>
            </p:nvSpPr>
            <p:spPr bwMode="auto">
              <a:xfrm>
                <a:off x="21923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03"/>
              <p:cNvSpPr>
                <a:spLocks noChangeArrowheads="1"/>
              </p:cNvSpPr>
              <p:nvPr/>
            </p:nvSpPr>
            <p:spPr bwMode="auto">
              <a:xfrm>
                <a:off x="25812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04"/>
              <p:cNvSpPr>
                <a:spLocks noChangeArrowheads="1"/>
              </p:cNvSpPr>
              <p:nvPr/>
            </p:nvSpPr>
            <p:spPr bwMode="auto">
              <a:xfrm>
                <a:off x="29702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05"/>
              <p:cNvSpPr>
                <a:spLocks noChangeArrowheads="1"/>
              </p:cNvSpPr>
              <p:nvPr/>
            </p:nvSpPr>
            <p:spPr bwMode="auto">
              <a:xfrm>
                <a:off x="33591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06"/>
              <p:cNvSpPr>
                <a:spLocks noChangeArrowheads="1"/>
              </p:cNvSpPr>
              <p:nvPr/>
            </p:nvSpPr>
            <p:spPr bwMode="auto">
              <a:xfrm>
                <a:off x="3748088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07"/>
              <p:cNvSpPr>
                <a:spLocks noChangeArrowheads="1"/>
              </p:cNvSpPr>
              <p:nvPr/>
            </p:nvSpPr>
            <p:spPr bwMode="auto">
              <a:xfrm>
                <a:off x="41386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08"/>
              <p:cNvSpPr>
                <a:spLocks noChangeArrowheads="1"/>
              </p:cNvSpPr>
              <p:nvPr/>
            </p:nvSpPr>
            <p:spPr bwMode="auto">
              <a:xfrm>
                <a:off x="45275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09"/>
              <p:cNvSpPr>
                <a:spLocks noChangeArrowheads="1"/>
              </p:cNvSpPr>
              <p:nvPr/>
            </p:nvSpPr>
            <p:spPr bwMode="auto">
              <a:xfrm>
                <a:off x="49180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10"/>
              <p:cNvSpPr>
                <a:spLocks noChangeArrowheads="1"/>
              </p:cNvSpPr>
              <p:nvPr/>
            </p:nvSpPr>
            <p:spPr bwMode="auto">
              <a:xfrm>
                <a:off x="53070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11"/>
              <p:cNvSpPr>
                <a:spLocks noChangeArrowheads="1"/>
              </p:cNvSpPr>
              <p:nvPr/>
            </p:nvSpPr>
            <p:spPr bwMode="auto">
              <a:xfrm>
                <a:off x="56959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12"/>
              <p:cNvSpPr>
                <a:spLocks noChangeArrowheads="1"/>
              </p:cNvSpPr>
              <p:nvPr/>
            </p:nvSpPr>
            <p:spPr bwMode="auto">
              <a:xfrm>
                <a:off x="60848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13"/>
              <p:cNvSpPr>
                <a:spLocks noChangeArrowheads="1"/>
              </p:cNvSpPr>
              <p:nvPr/>
            </p:nvSpPr>
            <p:spPr bwMode="auto">
              <a:xfrm>
                <a:off x="64738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14"/>
              <p:cNvSpPr>
                <a:spLocks noChangeArrowheads="1"/>
              </p:cNvSpPr>
              <p:nvPr/>
            </p:nvSpPr>
            <p:spPr bwMode="auto">
              <a:xfrm>
                <a:off x="686276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15"/>
              <p:cNvSpPr>
                <a:spLocks noChangeArrowheads="1"/>
              </p:cNvSpPr>
              <p:nvPr/>
            </p:nvSpPr>
            <p:spPr bwMode="auto">
              <a:xfrm>
                <a:off x="72532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16"/>
              <p:cNvSpPr>
                <a:spLocks noChangeArrowheads="1"/>
              </p:cNvSpPr>
              <p:nvPr/>
            </p:nvSpPr>
            <p:spPr bwMode="auto">
              <a:xfrm>
                <a:off x="76422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17"/>
              <p:cNvSpPr>
                <a:spLocks noChangeArrowheads="1"/>
              </p:cNvSpPr>
              <p:nvPr/>
            </p:nvSpPr>
            <p:spPr bwMode="auto">
              <a:xfrm>
                <a:off x="80327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18"/>
              <p:cNvSpPr>
                <a:spLocks noChangeArrowheads="1"/>
              </p:cNvSpPr>
              <p:nvPr/>
            </p:nvSpPr>
            <p:spPr bwMode="auto">
              <a:xfrm>
                <a:off x="84216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19"/>
              <p:cNvSpPr>
                <a:spLocks noChangeArrowheads="1"/>
              </p:cNvSpPr>
              <p:nvPr/>
            </p:nvSpPr>
            <p:spPr bwMode="auto">
              <a:xfrm>
                <a:off x="8810625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308"/>
            <p:cNvGrpSpPr/>
            <p:nvPr userDrawn="1"/>
          </p:nvGrpSpPr>
          <p:grpSpPr>
            <a:xfrm>
              <a:off x="244475" y="3486564"/>
              <a:ext cx="8655050" cy="87312"/>
              <a:chOff x="244475" y="3507696"/>
              <a:chExt cx="8655050" cy="87312"/>
            </a:xfrm>
          </p:grpSpPr>
          <p:sp>
            <p:nvSpPr>
              <p:cNvPr id="193" name="Oval 326"/>
              <p:cNvSpPr>
                <a:spLocks noChangeArrowheads="1"/>
              </p:cNvSpPr>
              <p:nvPr/>
            </p:nvSpPr>
            <p:spPr bwMode="auto">
              <a:xfrm>
                <a:off x="2444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27"/>
              <p:cNvSpPr>
                <a:spLocks noChangeArrowheads="1"/>
              </p:cNvSpPr>
              <p:nvPr/>
            </p:nvSpPr>
            <p:spPr bwMode="auto">
              <a:xfrm>
                <a:off x="6334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28"/>
              <p:cNvSpPr>
                <a:spLocks noChangeArrowheads="1"/>
              </p:cNvSpPr>
              <p:nvPr/>
            </p:nvSpPr>
            <p:spPr bwMode="auto">
              <a:xfrm>
                <a:off x="10239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29"/>
              <p:cNvSpPr>
                <a:spLocks noChangeArrowheads="1"/>
              </p:cNvSpPr>
              <p:nvPr/>
            </p:nvSpPr>
            <p:spPr bwMode="auto">
              <a:xfrm>
                <a:off x="14128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30"/>
              <p:cNvSpPr>
                <a:spLocks noChangeArrowheads="1"/>
              </p:cNvSpPr>
              <p:nvPr/>
            </p:nvSpPr>
            <p:spPr bwMode="auto">
              <a:xfrm>
                <a:off x="180181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31"/>
              <p:cNvSpPr>
                <a:spLocks noChangeArrowheads="1"/>
              </p:cNvSpPr>
              <p:nvPr/>
            </p:nvSpPr>
            <p:spPr bwMode="auto">
              <a:xfrm>
                <a:off x="21923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32"/>
              <p:cNvSpPr>
                <a:spLocks noChangeArrowheads="1"/>
              </p:cNvSpPr>
              <p:nvPr/>
            </p:nvSpPr>
            <p:spPr bwMode="auto">
              <a:xfrm>
                <a:off x="25812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33"/>
              <p:cNvSpPr>
                <a:spLocks noChangeArrowheads="1"/>
              </p:cNvSpPr>
              <p:nvPr/>
            </p:nvSpPr>
            <p:spPr bwMode="auto">
              <a:xfrm>
                <a:off x="29702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34"/>
              <p:cNvSpPr>
                <a:spLocks noChangeArrowheads="1"/>
              </p:cNvSpPr>
              <p:nvPr/>
            </p:nvSpPr>
            <p:spPr bwMode="auto">
              <a:xfrm>
                <a:off x="33591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35"/>
              <p:cNvSpPr>
                <a:spLocks noChangeArrowheads="1"/>
              </p:cNvSpPr>
              <p:nvPr/>
            </p:nvSpPr>
            <p:spPr bwMode="auto">
              <a:xfrm>
                <a:off x="3748088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36"/>
              <p:cNvSpPr>
                <a:spLocks noChangeArrowheads="1"/>
              </p:cNvSpPr>
              <p:nvPr/>
            </p:nvSpPr>
            <p:spPr bwMode="auto">
              <a:xfrm>
                <a:off x="41386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37"/>
              <p:cNvSpPr>
                <a:spLocks noChangeArrowheads="1"/>
              </p:cNvSpPr>
              <p:nvPr/>
            </p:nvSpPr>
            <p:spPr bwMode="auto">
              <a:xfrm>
                <a:off x="45275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38"/>
              <p:cNvSpPr>
                <a:spLocks noChangeArrowheads="1"/>
              </p:cNvSpPr>
              <p:nvPr/>
            </p:nvSpPr>
            <p:spPr bwMode="auto">
              <a:xfrm>
                <a:off x="49180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9"/>
              <p:cNvSpPr>
                <a:spLocks noChangeArrowheads="1"/>
              </p:cNvSpPr>
              <p:nvPr/>
            </p:nvSpPr>
            <p:spPr bwMode="auto">
              <a:xfrm>
                <a:off x="53070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40"/>
              <p:cNvSpPr>
                <a:spLocks noChangeArrowheads="1"/>
              </p:cNvSpPr>
              <p:nvPr/>
            </p:nvSpPr>
            <p:spPr bwMode="auto">
              <a:xfrm>
                <a:off x="56959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41"/>
              <p:cNvSpPr>
                <a:spLocks noChangeArrowheads="1"/>
              </p:cNvSpPr>
              <p:nvPr/>
            </p:nvSpPr>
            <p:spPr bwMode="auto">
              <a:xfrm>
                <a:off x="60848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42"/>
              <p:cNvSpPr>
                <a:spLocks noChangeArrowheads="1"/>
              </p:cNvSpPr>
              <p:nvPr/>
            </p:nvSpPr>
            <p:spPr bwMode="auto">
              <a:xfrm>
                <a:off x="64738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43"/>
              <p:cNvSpPr>
                <a:spLocks noChangeArrowheads="1"/>
              </p:cNvSpPr>
              <p:nvPr/>
            </p:nvSpPr>
            <p:spPr bwMode="auto">
              <a:xfrm>
                <a:off x="686276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44"/>
              <p:cNvSpPr>
                <a:spLocks noChangeArrowheads="1"/>
              </p:cNvSpPr>
              <p:nvPr/>
            </p:nvSpPr>
            <p:spPr bwMode="auto">
              <a:xfrm>
                <a:off x="72532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45"/>
              <p:cNvSpPr>
                <a:spLocks noChangeArrowheads="1"/>
              </p:cNvSpPr>
              <p:nvPr/>
            </p:nvSpPr>
            <p:spPr bwMode="auto">
              <a:xfrm>
                <a:off x="76422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46"/>
              <p:cNvSpPr>
                <a:spLocks noChangeArrowheads="1"/>
              </p:cNvSpPr>
              <p:nvPr/>
            </p:nvSpPr>
            <p:spPr bwMode="auto">
              <a:xfrm>
                <a:off x="80327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7"/>
              <p:cNvSpPr>
                <a:spLocks noChangeArrowheads="1"/>
              </p:cNvSpPr>
              <p:nvPr/>
            </p:nvSpPr>
            <p:spPr bwMode="auto">
              <a:xfrm>
                <a:off x="84216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48"/>
              <p:cNvSpPr>
                <a:spLocks noChangeArrowheads="1"/>
              </p:cNvSpPr>
              <p:nvPr/>
            </p:nvSpPr>
            <p:spPr bwMode="auto">
              <a:xfrm>
                <a:off x="8810625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307"/>
            <p:cNvGrpSpPr/>
            <p:nvPr userDrawn="1"/>
          </p:nvGrpSpPr>
          <p:grpSpPr>
            <a:xfrm>
              <a:off x="244475" y="3869883"/>
              <a:ext cx="8655050" cy="87312"/>
              <a:chOff x="244475" y="3893458"/>
              <a:chExt cx="8655050" cy="87312"/>
            </a:xfrm>
          </p:grpSpPr>
          <p:sp>
            <p:nvSpPr>
              <p:cNvPr id="216" name="Oval 355"/>
              <p:cNvSpPr>
                <a:spLocks noChangeArrowheads="1"/>
              </p:cNvSpPr>
              <p:nvPr/>
            </p:nvSpPr>
            <p:spPr bwMode="auto">
              <a:xfrm>
                <a:off x="2444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56"/>
              <p:cNvSpPr>
                <a:spLocks noChangeArrowheads="1"/>
              </p:cNvSpPr>
              <p:nvPr/>
            </p:nvSpPr>
            <p:spPr bwMode="auto">
              <a:xfrm>
                <a:off x="6334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357"/>
              <p:cNvSpPr>
                <a:spLocks noChangeArrowheads="1"/>
              </p:cNvSpPr>
              <p:nvPr/>
            </p:nvSpPr>
            <p:spPr bwMode="auto">
              <a:xfrm>
                <a:off x="10239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58"/>
              <p:cNvSpPr>
                <a:spLocks noChangeArrowheads="1"/>
              </p:cNvSpPr>
              <p:nvPr/>
            </p:nvSpPr>
            <p:spPr bwMode="auto">
              <a:xfrm>
                <a:off x="14128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59"/>
              <p:cNvSpPr>
                <a:spLocks noChangeArrowheads="1"/>
              </p:cNvSpPr>
              <p:nvPr/>
            </p:nvSpPr>
            <p:spPr bwMode="auto">
              <a:xfrm>
                <a:off x="180181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60"/>
              <p:cNvSpPr>
                <a:spLocks noChangeArrowheads="1"/>
              </p:cNvSpPr>
              <p:nvPr/>
            </p:nvSpPr>
            <p:spPr bwMode="auto">
              <a:xfrm>
                <a:off x="21923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61"/>
              <p:cNvSpPr>
                <a:spLocks noChangeArrowheads="1"/>
              </p:cNvSpPr>
              <p:nvPr/>
            </p:nvSpPr>
            <p:spPr bwMode="auto">
              <a:xfrm>
                <a:off x="25812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62"/>
              <p:cNvSpPr>
                <a:spLocks noChangeArrowheads="1"/>
              </p:cNvSpPr>
              <p:nvPr/>
            </p:nvSpPr>
            <p:spPr bwMode="auto">
              <a:xfrm>
                <a:off x="29702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63"/>
              <p:cNvSpPr>
                <a:spLocks noChangeArrowheads="1"/>
              </p:cNvSpPr>
              <p:nvPr/>
            </p:nvSpPr>
            <p:spPr bwMode="auto">
              <a:xfrm>
                <a:off x="33591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64"/>
              <p:cNvSpPr>
                <a:spLocks noChangeArrowheads="1"/>
              </p:cNvSpPr>
              <p:nvPr/>
            </p:nvSpPr>
            <p:spPr bwMode="auto">
              <a:xfrm>
                <a:off x="3748088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65"/>
              <p:cNvSpPr>
                <a:spLocks noChangeArrowheads="1"/>
              </p:cNvSpPr>
              <p:nvPr/>
            </p:nvSpPr>
            <p:spPr bwMode="auto">
              <a:xfrm>
                <a:off x="41386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66"/>
              <p:cNvSpPr>
                <a:spLocks noChangeArrowheads="1"/>
              </p:cNvSpPr>
              <p:nvPr/>
            </p:nvSpPr>
            <p:spPr bwMode="auto">
              <a:xfrm>
                <a:off x="45275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67"/>
              <p:cNvSpPr>
                <a:spLocks noChangeArrowheads="1"/>
              </p:cNvSpPr>
              <p:nvPr/>
            </p:nvSpPr>
            <p:spPr bwMode="auto">
              <a:xfrm>
                <a:off x="49180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68"/>
              <p:cNvSpPr>
                <a:spLocks noChangeArrowheads="1"/>
              </p:cNvSpPr>
              <p:nvPr/>
            </p:nvSpPr>
            <p:spPr bwMode="auto">
              <a:xfrm>
                <a:off x="53070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56959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70"/>
              <p:cNvSpPr>
                <a:spLocks noChangeArrowheads="1"/>
              </p:cNvSpPr>
              <p:nvPr/>
            </p:nvSpPr>
            <p:spPr bwMode="auto">
              <a:xfrm>
                <a:off x="60848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71"/>
              <p:cNvSpPr>
                <a:spLocks noChangeArrowheads="1"/>
              </p:cNvSpPr>
              <p:nvPr/>
            </p:nvSpPr>
            <p:spPr bwMode="auto">
              <a:xfrm>
                <a:off x="64738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2"/>
              <p:cNvSpPr>
                <a:spLocks noChangeArrowheads="1"/>
              </p:cNvSpPr>
              <p:nvPr/>
            </p:nvSpPr>
            <p:spPr bwMode="auto">
              <a:xfrm>
                <a:off x="686276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73"/>
              <p:cNvSpPr>
                <a:spLocks noChangeArrowheads="1"/>
              </p:cNvSpPr>
              <p:nvPr/>
            </p:nvSpPr>
            <p:spPr bwMode="auto">
              <a:xfrm>
                <a:off x="72532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74"/>
              <p:cNvSpPr>
                <a:spLocks noChangeArrowheads="1"/>
              </p:cNvSpPr>
              <p:nvPr/>
            </p:nvSpPr>
            <p:spPr bwMode="auto">
              <a:xfrm>
                <a:off x="76422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75"/>
              <p:cNvSpPr>
                <a:spLocks noChangeArrowheads="1"/>
              </p:cNvSpPr>
              <p:nvPr/>
            </p:nvSpPr>
            <p:spPr bwMode="auto">
              <a:xfrm>
                <a:off x="80327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76"/>
              <p:cNvSpPr>
                <a:spLocks noChangeArrowheads="1"/>
              </p:cNvSpPr>
              <p:nvPr/>
            </p:nvSpPr>
            <p:spPr bwMode="auto">
              <a:xfrm>
                <a:off x="84216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77"/>
              <p:cNvSpPr>
                <a:spLocks noChangeArrowheads="1"/>
              </p:cNvSpPr>
              <p:nvPr/>
            </p:nvSpPr>
            <p:spPr bwMode="auto">
              <a:xfrm>
                <a:off x="8810625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244475" y="4253202"/>
              <a:ext cx="8655050" cy="87312"/>
              <a:chOff x="244475" y="4279221"/>
              <a:chExt cx="8655050" cy="87312"/>
            </a:xfrm>
          </p:grpSpPr>
          <p:sp>
            <p:nvSpPr>
              <p:cNvPr id="239" name="Oval 384"/>
              <p:cNvSpPr>
                <a:spLocks noChangeArrowheads="1"/>
              </p:cNvSpPr>
              <p:nvPr/>
            </p:nvSpPr>
            <p:spPr bwMode="auto">
              <a:xfrm>
                <a:off x="2444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85"/>
              <p:cNvSpPr>
                <a:spLocks noChangeArrowheads="1"/>
              </p:cNvSpPr>
              <p:nvPr/>
            </p:nvSpPr>
            <p:spPr bwMode="auto">
              <a:xfrm>
                <a:off x="6334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86"/>
              <p:cNvSpPr>
                <a:spLocks noChangeArrowheads="1"/>
              </p:cNvSpPr>
              <p:nvPr/>
            </p:nvSpPr>
            <p:spPr bwMode="auto">
              <a:xfrm>
                <a:off x="10239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87"/>
              <p:cNvSpPr>
                <a:spLocks noChangeArrowheads="1"/>
              </p:cNvSpPr>
              <p:nvPr/>
            </p:nvSpPr>
            <p:spPr bwMode="auto">
              <a:xfrm>
                <a:off x="14319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88"/>
              <p:cNvSpPr>
                <a:spLocks noChangeArrowheads="1"/>
              </p:cNvSpPr>
              <p:nvPr/>
            </p:nvSpPr>
            <p:spPr bwMode="auto">
              <a:xfrm>
                <a:off x="180181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89"/>
              <p:cNvSpPr>
                <a:spLocks noChangeArrowheads="1"/>
              </p:cNvSpPr>
              <p:nvPr/>
            </p:nvSpPr>
            <p:spPr bwMode="auto">
              <a:xfrm>
                <a:off x="21923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0"/>
              <p:cNvSpPr>
                <a:spLocks noChangeArrowheads="1"/>
              </p:cNvSpPr>
              <p:nvPr/>
            </p:nvSpPr>
            <p:spPr bwMode="auto">
              <a:xfrm>
                <a:off x="25812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1"/>
              <p:cNvSpPr>
                <a:spLocks noChangeArrowheads="1"/>
              </p:cNvSpPr>
              <p:nvPr/>
            </p:nvSpPr>
            <p:spPr bwMode="auto">
              <a:xfrm>
                <a:off x="29702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392"/>
              <p:cNvSpPr>
                <a:spLocks noChangeArrowheads="1"/>
              </p:cNvSpPr>
              <p:nvPr/>
            </p:nvSpPr>
            <p:spPr bwMode="auto">
              <a:xfrm>
                <a:off x="33591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393"/>
              <p:cNvSpPr>
                <a:spLocks noChangeArrowheads="1"/>
              </p:cNvSpPr>
              <p:nvPr/>
            </p:nvSpPr>
            <p:spPr bwMode="auto">
              <a:xfrm>
                <a:off x="3748088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394"/>
              <p:cNvSpPr>
                <a:spLocks noChangeArrowheads="1"/>
              </p:cNvSpPr>
              <p:nvPr/>
            </p:nvSpPr>
            <p:spPr bwMode="auto">
              <a:xfrm>
                <a:off x="415766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395"/>
              <p:cNvSpPr>
                <a:spLocks noChangeArrowheads="1"/>
              </p:cNvSpPr>
              <p:nvPr/>
            </p:nvSpPr>
            <p:spPr bwMode="auto">
              <a:xfrm>
                <a:off x="45275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396"/>
              <p:cNvSpPr>
                <a:spLocks noChangeArrowheads="1"/>
              </p:cNvSpPr>
              <p:nvPr/>
            </p:nvSpPr>
            <p:spPr bwMode="auto">
              <a:xfrm>
                <a:off x="49180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397"/>
              <p:cNvSpPr>
                <a:spLocks noChangeArrowheads="1"/>
              </p:cNvSpPr>
              <p:nvPr/>
            </p:nvSpPr>
            <p:spPr bwMode="auto">
              <a:xfrm>
                <a:off x="53070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398"/>
              <p:cNvSpPr>
                <a:spLocks noChangeArrowheads="1"/>
              </p:cNvSpPr>
              <p:nvPr/>
            </p:nvSpPr>
            <p:spPr bwMode="auto">
              <a:xfrm>
                <a:off x="56959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399"/>
              <p:cNvSpPr>
                <a:spLocks noChangeArrowheads="1"/>
              </p:cNvSpPr>
              <p:nvPr/>
            </p:nvSpPr>
            <p:spPr bwMode="auto">
              <a:xfrm>
                <a:off x="60848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0"/>
              <p:cNvSpPr>
                <a:spLocks noChangeArrowheads="1"/>
              </p:cNvSpPr>
              <p:nvPr/>
            </p:nvSpPr>
            <p:spPr bwMode="auto">
              <a:xfrm>
                <a:off x="64738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1"/>
              <p:cNvSpPr>
                <a:spLocks noChangeArrowheads="1"/>
              </p:cNvSpPr>
              <p:nvPr/>
            </p:nvSpPr>
            <p:spPr bwMode="auto">
              <a:xfrm>
                <a:off x="686276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02"/>
              <p:cNvSpPr>
                <a:spLocks noChangeArrowheads="1"/>
              </p:cNvSpPr>
              <p:nvPr/>
            </p:nvSpPr>
            <p:spPr bwMode="auto">
              <a:xfrm>
                <a:off x="72532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03"/>
              <p:cNvSpPr>
                <a:spLocks noChangeArrowheads="1"/>
              </p:cNvSpPr>
              <p:nvPr/>
            </p:nvSpPr>
            <p:spPr bwMode="auto">
              <a:xfrm>
                <a:off x="76422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04"/>
              <p:cNvSpPr>
                <a:spLocks noChangeArrowheads="1"/>
              </p:cNvSpPr>
              <p:nvPr/>
            </p:nvSpPr>
            <p:spPr bwMode="auto">
              <a:xfrm>
                <a:off x="80327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05"/>
              <p:cNvSpPr>
                <a:spLocks noChangeArrowheads="1"/>
              </p:cNvSpPr>
              <p:nvPr/>
            </p:nvSpPr>
            <p:spPr bwMode="auto">
              <a:xfrm>
                <a:off x="84216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06"/>
              <p:cNvSpPr>
                <a:spLocks noChangeArrowheads="1"/>
              </p:cNvSpPr>
              <p:nvPr/>
            </p:nvSpPr>
            <p:spPr bwMode="auto">
              <a:xfrm>
                <a:off x="8810625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244475" y="4636521"/>
              <a:ext cx="8655050" cy="87312"/>
              <a:chOff x="244475" y="4636521"/>
              <a:chExt cx="8655050" cy="87312"/>
            </a:xfrm>
          </p:grpSpPr>
          <p:sp>
            <p:nvSpPr>
              <p:cNvPr id="262" name="Oval 384"/>
              <p:cNvSpPr>
                <a:spLocks noChangeArrowheads="1"/>
              </p:cNvSpPr>
              <p:nvPr userDrawn="1"/>
            </p:nvSpPr>
            <p:spPr bwMode="auto">
              <a:xfrm>
                <a:off x="2444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385"/>
              <p:cNvSpPr>
                <a:spLocks noChangeArrowheads="1"/>
              </p:cNvSpPr>
              <p:nvPr userDrawn="1"/>
            </p:nvSpPr>
            <p:spPr bwMode="auto">
              <a:xfrm>
                <a:off x="6334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386"/>
              <p:cNvSpPr>
                <a:spLocks noChangeArrowheads="1"/>
              </p:cNvSpPr>
              <p:nvPr userDrawn="1"/>
            </p:nvSpPr>
            <p:spPr bwMode="auto">
              <a:xfrm>
                <a:off x="10239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387"/>
              <p:cNvSpPr>
                <a:spLocks noChangeArrowheads="1"/>
              </p:cNvSpPr>
              <p:nvPr userDrawn="1"/>
            </p:nvSpPr>
            <p:spPr bwMode="auto">
              <a:xfrm>
                <a:off x="14319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388"/>
              <p:cNvSpPr>
                <a:spLocks noChangeArrowheads="1"/>
              </p:cNvSpPr>
              <p:nvPr userDrawn="1"/>
            </p:nvSpPr>
            <p:spPr bwMode="auto">
              <a:xfrm>
                <a:off x="180181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389"/>
              <p:cNvSpPr>
                <a:spLocks noChangeArrowheads="1"/>
              </p:cNvSpPr>
              <p:nvPr userDrawn="1"/>
            </p:nvSpPr>
            <p:spPr bwMode="auto">
              <a:xfrm>
                <a:off x="21923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390"/>
              <p:cNvSpPr>
                <a:spLocks noChangeArrowheads="1"/>
              </p:cNvSpPr>
              <p:nvPr userDrawn="1"/>
            </p:nvSpPr>
            <p:spPr bwMode="auto">
              <a:xfrm>
                <a:off x="25812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391"/>
              <p:cNvSpPr>
                <a:spLocks noChangeArrowheads="1"/>
              </p:cNvSpPr>
              <p:nvPr userDrawn="1"/>
            </p:nvSpPr>
            <p:spPr bwMode="auto">
              <a:xfrm>
                <a:off x="29702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392"/>
              <p:cNvSpPr>
                <a:spLocks noChangeArrowheads="1"/>
              </p:cNvSpPr>
              <p:nvPr userDrawn="1"/>
            </p:nvSpPr>
            <p:spPr bwMode="auto">
              <a:xfrm>
                <a:off x="33591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393"/>
              <p:cNvSpPr>
                <a:spLocks noChangeArrowheads="1"/>
              </p:cNvSpPr>
              <p:nvPr userDrawn="1"/>
            </p:nvSpPr>
            <p:spPr bwMode="auto">
              <a:xfrm>
                <a:off x="3748088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394"/>
              <p:cNvSpPr>
                <a:spLocks noChangeArrowheads="1"/>
              </p:cNvSpPr>
              <p:nvPr userDrawn="1"/>
            </p:nvSpPr>
            <p:spPr bwMode="auto">
              <a:xfrm>
                <a:off x="415766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395"/>
              <p:cNvSpPr>
                <a:spLocks noChangeArrowheads="1"/>
              </p:cNvSpPr>
              <p:nvPr userDrawn="1"/>
            </p:nvSpPr>
            <p:spPr bwMode="auto">
              <a:xfrm>
                <a:off x="45275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396"/>
              <p:cNvSpPr>
                <a:spLocks noChangeArrowheads="1"/>
              </p:cNvSpPr>
              <p:nvPr userDrawn="1"/>
            </p:nvSpPr>
            <p:spPr bwMode="auto">
              <a:xfrm>
                <a:off x="49180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7"/>
              <p:cNvSpPr>
                <a:spLocks noChangeArrowheads="1"/>
              </p:cNvSpPr>
              <p:nvPr userDrawn="1"/>
            </p:nvSpPr>
            <p:spPr bwMode="auto">
              <a:xfrm>
                <a:off x="53070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8"/>
              <p:cNvSpPr>
                <a:spLocks noChangeArrowheads="1"/>
              </p:cNvSpPr>
              <p:nvPr userDrawn="1"/>
            </p:nvSpPr>
            <p:spPr bwMode="auto">
              <a:xfrm>
                <a:off x="56959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399"/>
              <p:cNvSpPr>
                <a:spLocks noChangeArrowheads="1"/>
              </p:cNvSpPr>
              <p:nvPr userDrawn="1"/>
            </p:nvSpPr>
            <p:spPr bwMode="auto">
              <a:xfrm>
                <a:off x="60848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00"/>
              <p:cNvSpPr>
                <a:spLocks noChangeArrowheads="1"/>
              </p:cNvSpPr>
              <p:nvPr userDrawn="1"/>
            </p:nvSpPr>
            <p:spPr bwMode="auto">
              <a:xfrm>
                <a:off x="64738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01"/>
              <p:cNvSpPr>
                <a:spLocks noChangeArrowheads="1"/>
              </p:cNvSpPr>
              <p:nvPr userDrawn="1"/>
            </p:nvSpPr>
            <p:spPr bwMode="auto">
              <a:xfrm>
                <a:off x="686276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402"/>
              <p:cNvSpPr>
                <a:spLocks noChangeArrowheads="1"/>
              </p:cNvSpPr>
              <p:nvPr userDrawn="1"/>
            </p:nvSpPr>
            <p:spPr bwMode="auto">
              <a:xfrm>
                <a:off x="72532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3"/>
              <p:cNvSpPr>
                <a:spLocks noChangeArrowheads="1"/>
              </p:cNvSpPr>
              <p:nvPr userDrawn="1"/>
            </p:nvSpPr>
            <p:spPr bwMode="auto">
              <a:xfrm>
                <a:off x="76422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404"/>
              <p:cNvSpPr>
                <a:spLocks noChangeArrowheads="1"/>
              </p:cNvSpPr>
              <p:nvPr userDrawn="1"/>
            </p:nvSpPr>
            <p:spPr bwMode="auto">
              <a:xfrm>
                <a:off x="80327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405"/>
              <p:cNvSpPr>
                <a:spLocks noChangeArrowheads="1"/>
              </p:cNvSpPr>
              <p:nvPr userDrawn="1"/>
            </p:nvSpPr>
            <p:spPr bwMode="auto">
              <a:xfrm>
                <a:off x="84216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406"/>
              <p:cNvSpPr>
                <a:spLocks noChangeArrowheads="1"/>
              </p:cNvSpPr>
              <p:nvPr userDrawn="1"/>
            </p:nvSpPr>
            <p:spPr bwMode="auto">
              <a:xfrm>
                <a:off x="8810625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ext Placeholder 9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05" name="Group 304"/>
          <p:cNvGrpSpPr>
            <a:grpSpLocks noChangeAspect="1"/>
          </p:cNvGrpSpPr>
          <p:nvPr userDrawn="1"/>
        </p:nvGrpSpPr>
        <p:grpSpPr bwMode="auto">
          <a:xfrm>
            <a:off x="7744121" y="4659439"/>
            <a:ext cx="1056208" cy="236465"/>
            <a:chOff x="5137" y="4139"/>
            <a:chExt cx="335" cy="75"/>
          </a:xfrm>
          <a:solidFill>
            <a:schemeClr val="bg1"/>
          </a:solidFill>
        </p:grpSpPr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" name="Group 317"/>
          <p:cNvGrpSpPr>
            <a:grpSpLocks noChangeAspect="1"/>
          </p:cNvGrpSpPr>
          <p:nvPr userDrawn="1"/>
        </p:nvGrpSpPr>
        <p:grpSpPr>
          <a:xfrm>
            <a:off x="407627" y="4544786"/>
            <a:ext cx="547941" cy="466344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19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888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225502"/>
            <a:ext cx="9144000" cy="692497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59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/>
          <p:cNvGrpSpPr>
            <a:grpSpLocks noChangeAspect="1"/>
          </p:cNvGrpSpPr>
          <p:nvPr userDrawn="1"/>
        </p:nvGrpSpPr>
        <p:grpSpPr bwMode="gray">
          <a:xfrm>
            <a:off x="2742406" y="2158207"/>
            <a:ext cx="3659188" cy="827087"/>
            <a:chOff x="1728" y="1805"/>
            <a:chExt cx="2305" cy="521"/>
          </a:xfrm>
          <a:solidFill>
            <a:schemeClr val="accent1"/>
          </a:solidFill>
        </p:grpSpPr>
        <p:sp>
          <p:nvSpPr>
            <p:cNvPr id="12" name="Freeform 11"/>
            <p:cNvSpPr>
              <a:spLocks noEditPoints="1"/>
            </p:cNvSpPr>
            <p:nvPr userDrawn="1"/>
          </p:nvSpPr>
          <p:spPr bwMode="gray">
            <a:xfrm>
              <a:off x="1728" y="1805"/>
              <a:ext cx="2231" cy="521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gray">
            <a:xfrm>
              <a:off x="3974" y="2210"/>
              <a:ext cx="59" cy="5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9F40-9A79-4536-AFD5-17766F5DD1C5}" type="datetimeFigureOut">
              <a:rPr lang="de-AT" smtClean="0"/>
              <a:t>21.04.18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F2E0216-547D-455F-96E6-FEEA052AEB8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40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254125"/>
            <a:ext cx="38862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02908" y="320039"/>
            <a:ext cx="3883891" cy="710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731519"/>
            <a:ext cx="8255000" cy="2960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926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54125"/>
            <a:ext cx="3886200" cy="324866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62063"/>
            <a:ext cx="38862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54125"/>
            <a:ext cx="3886200" cy="3397250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6"/>
            <a:ext cx="3886200" cy="3397249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62062"/>
            <a:ext cx="2438400" cy="319509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5334000" cy="340518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01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styles: Standard bullet</a:t>
            </a:r>
          </a:p>
          <a:p>
            <a:pPr lvl="1"/>
            <a:r>
              <a:rPr lang="en-US" dirty="0" smtClean="0"/>
              <a:t>Second level: Sub bullet</a:t>
            </a:r>
          </a:p>
          <a:p>
            <a:pPr lvl="2"/>
            <a:r>
              <a:rPr lang="en-US" dirty="0" smtClean="0"/>
              <a:t>Third level: Tertiary bullet</a:t>
            </a:r>
          </a:p>
          <a:p>
            <a:pPr lvl="3"/>
            <a:r>
              <a:rPr lang="en-US" dirty="0" smtClean="0"/>
              <a:t>Fourth level: Body copy</a:t>
            </a:r>
          </a:p>
          <a:p>
            <a:pPr lvl="4"/>
            <a:r>
              <a:rPr lang="en-US" dirty="0" smtClean="0"/>
              <a:t>Fifth level: Main Heading</a:t>
            </a:r>
          </a:p>
          <a:p>
            <a:pPr lvl="5"/>
            <a:r>
              <a:rPr lang="en-US" dirty="0" smtClean="0"/>
              <a:t>Sixth level: Subheading</a:t>
            </a:r>
          </a:p>
          <a:p>
            <a:pPr lvl="6"/>
            <a:r>
              <a:rPr lang="en-US" dirty="0" smtClean="0"/>
              <a:t>Seventh level: Tertiary heading</a:t>
            </a:r>
          </a:p>
          <a:p>
            <a:pPr lvl="7"/>
            <a:r>
              <a:rPr lang="en-US" dirty="0" smtClean="0"/>
              <a:t>Eighth level: Numbered lists</a:t>
            </a:r>
          </a:p>
          <a:p>
            <a:pPr lvl="8"/>
            <a:r>
              <a:rPr lang="en-US" dirty="0" smtClean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247" y="4902645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320039"/>
            <a:ext cx="8229600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94680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2018 Teradata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7772401" y="4762918"/>
            <a:ext cx="914400" cy="204717"/>
            <a:chOff x="5137" y="4139"/>
            <a:chExt cx="335" cy="75"/>
          </a:xfrm>
          <a:solidFill>
            <a:schemeClr val="accent1"/>
          </a:solidFill>
        </p:grpSpPr>
        <p:sp>
          <p:nvSpPr>
            <p:cNvPr id="23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>
            <a:off x="434975" y="4627908"/>
            <a:ext cx="483489" cy="411480"/>
            <a:chOff x="1371600" y="366713"/>
            <a:chExt cx="8058150" cy="6858000"/>
          </a:xfrm>
        </p:grpSpPr>
        <p:grpSp>
          <p:nvGrpSpPr>
            <p:cNvPr id="60" name="Group 59"/>
            <p:cNvGrpSpPr/>
            <p:nvPr/>
          </p:nvGrpSpPr>
          <p:grpSpPr>
            <a:xfrm>
              <a:off x="1404938" y="2673350"/>
              <a:ext cx="6823075" cy="1520825"/>
              <a:chOff x="1404938" y="2673350"/>
              <a:chExt cx="6823075" cy="1520825"/>
            </a:xfrm>
          </p:grpSpPr>
          <p:sp>
            <p:nvSpPr>
              <p:cNvPr id="79" name="Freeform 1"/>
              <p:cNvSpPr>
                <a:spLocks noChangeArrowheads="1"/>
              </p:cNvSpPr>
              <p:nvPr/>
            </p:nvSpPr>
            <p:spPr bwMode="auto">
              <a:xfrm>
                <a:off x="6961188" y="2673350"/>
                <a:ext cx="277812" cy="277813"/>
              </a:xfrm>
              <a:custGeom>
                <a:avLst/>
                <a:gdLst>
                  <a:gd name="T0" fmla="*/ 396 w 770"/>
                  <a:gd name="T1" fmla="*/ 0 h 771"/>
                  <a:gd name="T2" fmla="*/ 396 w 770"/>
                  <a:gd name="T3" fmla="*/ 0 h 771"/>
                  <a:gd name="T4" fmla="*/ 0 w 770"/>
                  <a:gd name="T5" fmla="*/ 373 h 771"/>
                  <a:gd name="T6" fmla="*/ 396 w 770"/>
                  <a:gd name="T7" fmla="*/ 770 h 771"/>
                  <a:gd name="T8" fmla="*/ 769 w 770"/>
                  <a:gd name="T9" fmla="*/ 373 h 771"/>
                  <a:gd name="T10" fmla="*/ 396 w 770"/>
                  <a:gd name="T11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771">
                    <a:moveTo>
                      <a:pt x="396" y="0"/>
                    </a:moveTo>
                    <a:lnTo>
                      <a:pt x="396" y="0"/>
                    </a:lnTo>
                    <a:cubicBezTo>
                      <a:pt x="186" y="0"/>
                      <a:pt x="0" y="164"/>
                      <a:pt x="0" y="373"/>
                    </a:cubicBezTo>
                    <a:cubicBezTo>
                      <a:pt x="0" y="584"/>
                      <a:pt x="186" y="770"/>
                      <a:pt x="396" y="770"/>
                    </a:cubicBezTo>
                    <a:cubicBezTo>
                      <a:pt x="606" y="770"/>
                      <a:pt x="769" y="584"/>
                      <a:pt x="769" y="373"/>
                    </a:cubicBezTo>
                    <a:cubicBezTo>
                      <a:pt x="769" y="164"/>
                      <a:pt x="606" y="0"/>
                      <a:pt x="39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2"/>
              <p:cNvSpPr>
                <a:spLocks noChangeArrowheads="1"/>
              </p:cNvSpPr>
              <p:nvPr/>
            </p:nvSpPr>
            <p:spPr bwMode="auto">
              <a:xfrm>
                <a:off x="2303463" y="3186113"/>
                <a:ext cx="788987" cy="973137"/>
              </a:xfrm>
              <a:custGeom>
                <a:avLst/>
                <a:gdLst>
                  <a:gd name="T0" fmla="*/ 1819 w 2193"/>
                  <a:gd name="T1" fmla="*/ 1166 h 2705"/>
                  <a:gd name="T2" fmla="*/ 373 w 2193"/>
                  <a:gd name="T3" fmla="*/ 1166 h 2705"/>
                  <a:gd name="T4" fmla="*/ 373 w 2193"/>
                  <a:gd name="T5" fmla="*/ 0 h 2705"/>
                  <a:gd name="T6" fmla="*/ 0 w 2193"/>
                  <a:gd name="T7" fmla="*/ 0 h 2705"/>
                  <a:gd name="T8" fmla="*/ 0 w 2193"/>
                  <a:gd name="T9" fmla="*/ 2704 h 2705"/>
                  <a:gd name="T10" fmla="*/ 373 w 2193"/>
                  <a:gd name="T11" fmla="*/ 2704 h 2705"/>
                  <a:gd name="T12" fmla="*/ 373 w 2193"/>
                  <a:gd name="T13" fmla="*/ 1516 h 2705"/>
                  <a:gd name="T14" fmla="*/ 1819 w 2193"/>
                  <a:gd name="T15" fmla="*/ 1516 h 2705"/>
                  <a:gd name="T16" fmla="*/ 1819 w 2193"/>
                  <a:gd name="T17" fmla="*/ 2704 h 2705"/>
                  <a:gd name="T18" fmla="*/ 2192 w 2193"/>
                  <a:gd name="T19" fmla="*/ 2704 h 2705"/>
                  <a:gd name="T20" fmla="*/ 2192 w 2193"/>
                  <a:gd name="T21" fmla="*/ 0 h 2705"/>
                  <a:gd name="T22" fmla="*/ 1819 w 2193"/>
                  <a:gd name="T23" fmla="*/ 0 h 2705"/>
                  <a:gd name="T24" fmla="*/ 1819 w 2193"/>
                  <a:gd name="T25" fmla="*/ 1166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3" h="2705">
                    <a:moveTo>
                      <a:pt x="1819" y="1166"/>
                    </a:moveTo>
                    <a:lnTo>
                      <a:pt x="373" y="1166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1516"/>
                    </a:lnTo>
                    <a:lnTo>
                      <a:pt x="1819" y="1516"/>
                    </a:lnTo>
                    <a:lnTo>
                      <a:pt x="1819" y="2704"/>
                    </a:lnTo>
                    <a:lnTo>
                      <a:pt x="2192" y="2704"/>
                    </a:lnTo>
                    <a:lnTo>
                      <a:pt x="2192" y="0"/>
                    </a:lnTo>
                    <a:lnTo>
                      <a:pt x="1819" y="0"/>
                    </a:lnTo>
                    <a:lnTo>
                      <a:pt x="1819" y="11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3"/>
              <p:cNvSpPr>
                <a:spLocks noChangeArrowheads="1"/>
              </p:cNvSpPr>
              <p:nvPr/>
            </p:nvSpPr>
            <p:spPr bwMode="auto">
              <a:xfrm>
                <a:off x="3378200" y="3186113"/>
                <a:ext cx="134938" cy="973137"/>
              </a:xfrm>
              <a:custGeom>
                <a:avLst/>
                <a:gdLst>
                  <a:gd name="T0" fmla="*/ 0 w 374"/>
                  <a:gd name="T1" fmla="*/ 2704 h 2705"/>
                  <a:gd name="T2" fmla="*/ 373 w 374"/>
                  <a:gd name="T3" fmla="*/ 2704 h 2705"/>
                  <a:gd name="T4" fmla="*/ 373 w 374"/>
                  <a:gd name="T5" fmla="*/ 0 h 2705"/>
                  <a:gd name="T6" fmla="*/ 0 w 374"/>
                  <a:gd name="T7" fmla="*/ 0 h 2705"/>
                  <a:gd name="T8" fmla="*/ 0 w 374"/>
                  <a:gd name="T9" fmla="*/ 2704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2705">
                    <a:moveTo>
                      <a:pt x="0" y="2704"/>
                    </a:moveTo>
                    <a:lnTo>
                      <a:pt x="373" y="2704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4"/>
              <p:cNvSpPr>
                <a:spLocks noChangeArrowheads="1"/>
              </p:cNvSpPr>
              <p:nvPr/>
            </p:nvSpPr>
            <p:spPr bwMode="auto">
              <a:xfrm>
                <a:off x="3797300" y="3186113"/>
                <a:ext cx="831850" cy="973137"/>
              </a:xfrm>
              <a:custGeom>
                <a:avLst/>
                <a:gdLst>
                  <a:gd name="T0" fmla="*/ 1959 w 2310"/>
                  <a:gd name="T1" fmla="*/ 2051 h 2705"/>
                  <a:gd name="T2" fmla="*/ 327 w 2310"/>
                  <a:gd name="T3" fmla="*/ 0 h 2705"/>
                  <a:gd name="T4" fmla="*/ 0 w 2310"/>
                  <a:gd name="T5" fmla="*/ 0 h 2705"/>
                  <a:gd name="T6" fmla="*/ 0 w 2310"/>
                  <a:gd name="T7" fmla="*/ 2704 h 2705"/>
                  <a:gd name="T8" fmla="*/ 373 w 2310"/>
                  <a:gd name="T9" fmla="*/ 2704 h 2705"/>
                  <a:gd name="T10" fmla="*/ 373 w 2310"/>
                  <a:gd name="T11" fmla="*/ 606 h 2705"/>
                  <a:gd name="T12" fmla="*/ 2006 w 2310"/>
                  <a:gd name="T13" fmla="*/ 2704 h 2705"/>
                  <a:gd name="T14" fmla="*/ 2029 w 2310"/>
                  <a:gd name="T15" fmla="*/ 2704 h 2705"/>
                  <a:gd name="T16" fmla="*/ 2309 w 2310"/>
                  <a:gd name="T17" fmla="*/ 2704 h 2705"/>
                  <a:gd name="T18" fmla="*/ 2309 w 2310"/>
                  <a:gd name="T19" fmla="*/ 0 h 2705"/>
                  <a:gd name="T20" fmla="*/ 1959 w 2310"/>
                  <a:gd name="T21" fmla="*/ 0 h 2705"/>
                  <a:gd name="T22" fmla="*/ 1959 w 2310"/>
                  <a:gd name="T23" fmla="*/ 2051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10" h="2705">
                    <a:moveTo>
                      <a:pt x="1959" y="2051"/>
                    </a:moveTo>
                    <a:lnTo>
                      <a:pt x="327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606"/>
                    </a:lnTo>
                    <a:lnTo>
                      <a:pt x="2006" y="2704"/>
                    </a:lnTo>
                    <a:lnTo>
                      <a:pt x="2029" y="2704"/>
                    </a:lnTo>
                    <a:lnTo>
                      <a:pt x="2309" y="2704"/>
                    </a:lnTo>
                    <a:lnTo>
                      <a:pt x="2309" y="0"/>
                    </a:lnTo>
                    <a:lnTo>
                      <a:pt x="1959" y="0"/>
                    </a:lnTo>
                    <a:lnTo>
                      <a:pt x="1959" y="205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5"/>
              <p:cNvSpPr>
                <a:spLocks noChangeArrowheads="1"/>
              </p:cNvSpPr>
              <p:nvPr/>
            </p:nvSpPr>
            <p:spPr bwMode="auto">
              <a:xfrm>
                <a:off x="4905375" y="3186113"/>
                <a:ext cx="855663" cy="973137"/>
              </a:xfrm>
              <a:custGeom>
                <a:avLst/>
                <a:gdLst>
                  <a:gd name="T0" fmla="*/ 2330 w 2378"/>
                  <a:gd name="T1" fmla="*/ 0 h 2705"/>
                  <a:gd name="T2" fmla="*/ 1841 w 2378"/>
                  <a:gd name="T3" fmla="*/ 0 h 2705"/>
                  <a:gd name="T4" fmla="*/ 373 w 2378"/>
                  <a:gd name="T5" fmla="*/ 1516 h 2705"/>
                  <a:gd name="T6" fmla="*/ 373 w 2378"/>
                  <a:gd name="T7" fmla="*/ 0 h 2705"/>
                  <a:gd name="T8" fmla="*/ 0 w 2378"/>
                  <a:gd name="T9" fmla="*/ 0 h 2705"/>
                  <a:gd name="T10" fmla="*/ 0 w 2378"/>
                  <a:gd name="T11" fmla="*/ 2704 h 2705"/>
                  <a:gd name="T12" fmla="*/ 373 w 2378"/>
                  <a:gd name="T13" fmla="*/ 2704 h 2705"/>
                  <a:gd name="T14" fmla="*/ 373 w 2378"/>
                  <a:gd name="T15" fmla="*/ 1981 h 2705"/>
                  <a:gd name="T16" fmla="*/ 909 w 2378"/>
                  <a:gd name="T17" fmla="*/ 1445 h 2705"/>
                  <a:gd name="T18" fmla="*/ 1911 w 2378"/>
                  <a:gd name="T19" fmla="*/ 2704 h 2705"/>
                  <a:gd name="T20" fmla="*/ 2377 w 2378"/>
                  <a:gd name="T21" fmla="*/ 2704 h 2705"/>
                  <a:gd name="T22" fmla="*/ 1166 w 2378"/>
                  <a:gd name="T23" fmla="*/ 1189 h 2705"/>
                  <a:gd name="T24" fmla="*/ 2330 w 2378"/>
                  <a:gd name="T25" fmla="*/ 0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8" h="2705">
                    <a:moveTo>
                      <a:pt x="2330" y="0"/>
                    </a:moveTo>
                    <a:lnTo>
                      <a:pt x="1841" y="0"/>
                    </a:lnTo>
                    <a:lnTo>
                      <a:pt x="373" y="1516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1981"/>
                    </a:lnTo>
                    <a:lnTo>
                      <a:pt x="909" y="1445"/>
                    </a:lnTo>
                    <a:lnTo>
                      <a:pt x="1911" y="2704"/>
                    </a:lnTo>
                    <a:lnTo>
                      <a:pt x="2377" y="2704"/>
                    </a:lnTo>
                    <a:lnTo>
                      <a:pt x="1166" y="1189"/>
                    </a:lnTo>
                    <a:lnTo>
                      <a:pt x="233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6"/>
              <p:cNvSpPr>
                <a:spLocks noChangeArrowheads="1"/>
              </p:cNvSpPr>
              <p:nvPr/>
            </p:nvSpPr>
            <p:spPr bwMode="auto">
              <a:xfrm>
                <a:off x="5911850" y="3168650"/>
                <a:ext cx="847725" cy="1008063"/>
              </a:xfrm>
              <a:custGeom>
                <a:avLst/>
                <a:gdLst>
                  <a:gd name="T0" fmla="*/ 1935 w 2356"/>
                  <a:gd name="T1" fmla="*/ 1329 h 2798"/>
                  <a:gd name="T2" fmla="*/ 1935 w 2356"/>
                  <a:gd name="T3" fmla="*/ 1329 h 2798"/>
                  <a:gd name="T4" fmla="*/ 2215 w 2356"/>
                  <a:gd name="T5" fmla="*/ 769 h 2798"/>
                  <a:gd name="T6" fmla="*/ 2215 w 2356"/>
                  <a:gd name="T7" fmla="*/ 746 h 2798"/>
                  <a:gd name="T8" fmla="*/ 2005 w 2356"/>
                  <a:gd name="T9" fmla="*/ 257 h 2798"/>
                  <a:gd name="T10" fmla="*/ 1259 w 2356"/>
                  <a:gd name="T11" fmla="*/ 0 h 2798"/>
                  <a:gd name="T12" fmla="*/ 47 w 2356"/>
                  <a:gd name="T13" fmla="*/ 0 h 2798"/>
                  <a:gd name="T14" fmla="*/ 0 w 2356"/>
                  <a:gd name="T15" fmla="*/ 0 h 2798"/>
                  <a:gd name="T16" fmla="*/ 0 w 2356"/>
                  <a:gd name="T17" fmla="*/ 47 h 2798"/>
                  <a:gd name="T18" fmla="*/ 0 w 2356"/>
                  <a:gd name="T19" fmla="*/ 2774 h 2798"/>
                  <a:gd name="T20" fmla="*/ 0 w 2356"/>
                  <a:gd name="T21" fmla="*/ 2797 h 2798"/>
                  <a:gd name="T22" fmla="*/ 47 w 2356"/>
                  <a:gd name="T23" fmla="*/ 2797 h 2798"/>
                  <a:gd name="T24" fmla="*/ 1305 w 2356"/>
                  <a:gd name="T25" fmla="*/ 2797 h 2798"/>
                  <a:gd name="T26" fmla="*/ 2355 w 2356"/>
                  <a:gd name="T27" fmla="*/ 2005 h 2798"/>
                  <a:gd name="T28" fmla="*/ 2355 w 2356"/>
                  <a:gd name="T29" fmla="*/ 1981 h 2798"/>
                  <a:gd name="T30" fmla="*/ 1935 w 2356"/>
                  <a:gd name="T31" fmla="*/ 1329 h 2798"/>
                  <a:gd name="T32" fmla="*/ 606 w 2356"/>
                  <a:gd name="T33" fmla="*/ 560 h 2798"/>
                  <a:gd name="T34" fmla="*/ 606 w 2356"/>
                  <a:gd name="T35" fmla="*/ 560 h 2798"/>
                  <a:gd name="T36" fmla="*/ 1212 w 2356"/>
                  <a:gd name="T37" fmla="*/ 560 h 2798"/>
                  <a:gd name="T38" fmla="*/ 1585 w 2356"/>
                  <a:gd name="T39" fmla="*/ 816 h 2798"/>
                  <a:gd name="T40" fmla="*/ 1585 w 2356"/>
                  <a:gd name="T41" fmla="*/ 840 h 2798"/>
                  <a:gd name="T42" fmla="*/ 1166 w 2356"/>
                  <a:gd name="T43" fmla="*/ 1119 h 2798"/>
                  <a:gd name="T44" fmla="*/ 606 w 2356"/>
                  <a:gd name="T45" fmla="*/ 1119 h 2798"/>
                  <a:gd name="T46" fmla="*/ 606 w 2356"/>
                  <a:gd name="T47" fmla="*/ 560 h 2798"/>
                  <a:gd name="T48" fmla="*/ 1725 w 2356"/>
                  <a:gd name="T49" fmla="*/ 1958 h 2798"/>
                  <a:gd name="T50" fmla="*/ 1725 w 2356"/>
                  <a:gd name="T51" fmla="*/ 1958 h 2798"/>
                  <a:gd name="T52" fmla="*/ 1305 w 2356"/>
                  <a:gd name="T53" fmla="*/ 2238 h 2798"/>
                  <a:gd name="T54" fmla="*/ 606 w 2356"/>
                  <a:gd name="T55" fmla="*/ 2238 h 2798"/>
                  <a:gd name="T56" fmla="*/ 606 w 2356"/>
                  <a:gd name="T57" fmla="*/ 1656 h 2798"/>
                  <a:gd name="T58" fmla="*/ 1282 w 2356"/>
                  <a:gd name="T59" fmla="*/ 1656 h 2798"/>
                  <a:gd name="T60" fmla="*/ 1725 w 2356"/>
                  <a:gd name="T61" fmla="*/ 1935 h 2798"/>
                  <a:gd name="T62" fmla="*/ 1725 w 2356"/>
                  <a:gd name="T63" fmla="*/ 1958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56" h="2798">
                    <a:moveTo>
                      <a:pt x="1935" y="1329"/>
                    </a:moveTo>
                    <a:lnTo>
                      <a:pt x="1935" y="1329"/>
                    </a:lnTo>
                    <a:cubicBezTo>
                      <a:pt x="2122" y="1189"/>
                      <a:pt x="2215" y="1003"/>
                      <a:pt x="2215" y="769"/>
                    </a:cubicBezTo>
                    <a:cubicBezTo>
                      <a:pt x="2215" y="746"/>
                      <a:pt x="2215" y="746"/>
                      <a:pt x="2215" y="746"/>
                    </a:cubicBezTo>
                    <a:cubicBezTo>
                      <a:pt x="2215" y="560"/>
                      <a:pt x="2145" y="396"/>
                      <a:pt x="2005" y="257"/>
                    </a:cubicBezTo>
                    <a:cubicBezTo>
                      <a:pt x="1842" y="93"/>
                      <a:pt x="1585" y="0"/>
                      <a:pt x="125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774"/>
                      <a:pt x="0" y="2774"/>
                      <a:pt x="0" y="2774"/>
                    </a:cubicBezTo>
                    <a:cubicBezTo>
                      <a:pt x="0" y="2797"/>
                      <a:pt x="0" y="2797"/>
                      <a:pt x="0" y="2797"/>
                    </a:cubicBezTo>
                    <a:cubicBezTo>
                      <a:pt x="47" y="2797"/>
                      <a:pt x="47" y="2797"/>
                      <a:pt x="47" y="2797"/>
                    </a:cubicBezTo>
                    <a:cubicBezTo>
                      <a:pt x="1305" y="2797"/>
                      <a:pt x="1305" y="2797"/>
                      <a:pt x="1305" y="2797"/>
                    </a:cubicBezTo>
                    <a:cubicBezTo>
                      <a:pt x="1958" y="2797"/>
                      <a:pt x="2355" y="2494"/>
                      <a:pt x="2355" y="2005"/>
                    </a:cubicBezTo>
                    <a:cubicBezTo>
                      <a:pt x="2355" y="1981"/>
                      <a:pt x="2355" y="1981"/>
                      <a:pt x="2355" y="1981"/>
                    </a:cubicBezTo>
                    <a:cubicBezTo>
                      <a:pt x="2355" y="1679"/>
                      <a:pt x="2215" y="1469"/>
                      <a:pt x="1935" y="1329"/>
                    </a:cubicBezTo>
                    <a:close/>
                    <a:moveTo>
                      <a:pt x="606" y="560"/>
                    </a:moveTo>
                    <a:lnTo>
                      <a:pt x="606" y="560"/>
                    </a:lnTo>
                    <a:cubicBezTo>
                      <a:pt x="1212" y="560"/>
                      <a:pt x="1212" y="560"/>
                      <a:pt x="1212" y="560"/>
                    </a:cubicBezTo>
                    <a:cubicBezTo>
                      <a:pt x="1352" y="560"/>
                      <a:pt x="1585" y="607"/>
                      <a:pt x="1585" y="816"/>
                    </a:cubicBezTo>
                    <a:cubicBezTo>
                      <a:pt x="1585" y="840"/>
                      <a:pt x="1585" y="840"/>
                      <a:pt x="1585" y="840"/>
                    </a:cubicBezTo>
                    <a:cubicBezTo>
                      <a:pt x="1585" y="1073"/>
                      <a:pt x="1352" y="1119"/>
                      <a:pt x="1166" y="1119"/>
                    </a:cubicBezTo>
                    <a:cubicBezTo>
                      <a:pt x="606" y="1119"/>
                      <a:pt x="606" y="1119"/>
                      <a:pt x="606" y="1119"/>
                    </a:cubicBezTo>
                    <a:lnTo>
                      <a:pt x="606" y="560"/>
                    </a:lnTo>
                    <a:close/>
                    <a:moveTo>
                      <a:pt x="1725" y="1958"/>
                    </a:moveTo>
                    <a:lnTo>
                      <a:pt x="1725" y="1958"/>
                    </a:lnTo>
                    <a:cubicBezTo>
                      <a:pt x="1725" y="2191"/>
                      <a:pt x="1492" y="2238"/>
                      <a:pt x="1305" y="2238"/>
                    </a:cubicBezTo>
                    <a:cubicBezTo>
                      <a:pt x="606" y="2238"/>
                      <a:pt x="606" y="2238"/>
                      <a:pt x="606" y="2238"/>
                    </a:cubicBezTo>
                    <a:cubicBezTo>
                      <a:pt x="606" y="1656"/>
                      <a:pt x="606" y="1656"/>
                      <a:pt x="606" y="1656"/>
                    </a:cubicBezTo>
                    <a:cubicBezTo>
                      <a:pt x="1282" y="1656"/>
                      <a:pt x="1282" y="1656"/>
                      <a:pt x="1282" y="1656"/>
                    </a:cubicBezTo>
                    <a:cubicBezTo>
                      <a:pt x="1585" y="1656"/>
                      <a:pt x="1725" y="1748"/>
                      <a:pt x="1725" y="1935"/>
                    </a:cubicBezTo>
                    <a:lnTo>
                      <a:pt x="1725" y="1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Freeform 7"/>
              <p:cNvSpPr>
                <a:spLocks noChangeArrowheads="1"/>
              </p:cNvSpPr>
              <p:nvPr/>
            </p:nvSpPr>
            <p:spPr bwMode="auto">
              <a:xfrm>
                <a:off x="6978650" y="3168650"/>
                <a:ext cx="219075" cy="1008063"/>
              </a:xfrm>
              <a:custGeom>
                <a:avLst/>
                <a:gdLst>
                  <a:gd name="T0" fmla="*/ 23 w 608"/>
                  <a:gd name="T1" fmla="*/ 0 h 2798"/>
                  <a:gd name="T2" fmla="*/ 0 w 608"/>
                  <a:gd name="T3" fmla="*/ 0 h 2798"/>
                  <a:gd name="T4" fmla="*/ 0 w 608"/>
                  <a:gd name="T5" fmla="*/ 47 h 2798"/>
                  <a:gd name="T6" fmla="*/ 0 w 608"/>
                  <a:gd name="T7" fmla="*/ 2751 h 2798"/>
                  <a:gd name="T8" fmla="*/ 0 w 608"/>
                  <a:gd name="T9" fmla="*/ 2797 h 2798"/>
                  <a:gd name="T10" fmla="*/ 23 w 608"/>
                  <a:gd name="T11" fmla="*/ 2797 h 2798"/>
                  <a:gd name="T12" fmla="*/ 560 w 608"/>
                  <a:gd name="T13" fmla="*/ 2797 h 2798"/>
                  <a:gd name="T14" fmla="*/ 607 w 608"/>
                  <a:gd name="T15" fmla="*/ 2797 h 2798"/>
                  <a:gd name="T16" fmla="*/ 607 w 608"/>
                  <a:gd name="T17" fmla="*/ 2751 h 2798"/>
                  <a:gd name="T18" fmla="*/ 607 w 608"/>
                  <a:gd name="T19" fmla="*/ 47 h 2798"/>
                  <a:gd name="T20" fmla="*/ 607 w 608"/>
                  <a:gd name="T21" fmla="*/ 0 h 2798"/>
                  <a:gd name="T22" fmla="*/ 560 w 608"/>
                  <a:gd name="T23" fmla="*/ 0 h 2798"/>
                  <a:gd name="T24" fmla="*/ 23 w 608"/>
                  <a:gd name="T25" fmla="*/ 0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8" h="2798">
                    <a:moveTo>
                      <a:pt x="2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0" y="2751"/>
                    </a:lnTo>
                    <a:lnTo>
                      <a:pt x="0" y="2797"/>
                    </a:lnTo>
                    <a:lnTo>
                      <a:pt x="23" y="2797"/>
                    </a:lnTo>
                    <a:lnTo>
                      <a:pt x="560" y="2797"/>
                    </a:lnTo>
                    <a:lnTo>
                      <a:pt x="607" y="2797"/>
                    </a:lnTo>
                    <a:lnTo>
                      <a:pt x="607" y="2751"/>
                    </a:lnTo>
                    <a:lnTo>
                      <a:pt x="607" y="47"/>
                    </a:lnTo>
                    <a:lnTo>
                      <a:pt x="607" y="0"/>
                    </a:lnTo>
                    <a:lnTo>
                      <a:pt x="560" y="0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Freeform 8"/>
              <p:cNvSpPr>
                <a:spLocks noChangeArrowheads="1"/>
              </p:cNvSpPr>
              <p:nvPr/>
            </p:nvSpPr>
            <p:spPr bwMode="auto">
              <a:xfrm>
                <a:off x="1404938" y="3186113"/>
                <a:ext cx="739775" cy="973137"/>
              </a:xfrm>
              <a:custGeom>
                <a:avLst/>
                <a:gdLst>
                  <a:gd name="T0" fmla="*/ 47 w 2053"/>
                  <a:gd name="T1" fmla="*/ 0 h 2705"/>
                  <a:gd name="T2" fmla="*/ 47 w 2053"/>
                  <a:gd name="T3" fmla="*/ 0 h 2705"/>
                  <a:gd name="T4" fmla="*/ 0 w 2053"/>
                  <a:gd name="T5" fmla="*/ 349 h 2705"/>
                  <a:gd name="T6" fmla="*/ 793 w 2053"/>
                  <a:gd name="T7" fmla="*/ 349 h 2705"/>
                  <a:gd name="T8" fmla="*/ 793 w 2053"/>
                  <a:gd name="T9" fmla="*/ 2704 h 2705"/>
                  <a:gd name="T10" fmla="*/ 1166 w 2053"/>
                  <a:gd name="T11" fmla="*/ 2704 h 2705"/>
                  <a:gd name="T12" fmla="*/ 1166 w 2053"/>
                  <a:gd name="T13" fmla="*/ 349 h 2705"/>
                  <a:gd name="T14" fmla="*/ 2052 w 2053"/>
                  <a:gd name="T15" fmla="*/ 349 h 2705"/>
                  <a:gd name="T16" fmla="*/ 2052 w 2053"/>
                  <a:gd name="T17" fmla="*/ 0 h 2705"/>
                  <a:gd name="T18" fmla="*/ 47 w 2053"/>
                  <a:gd name="T19" fmla="*/ 0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3" h="2705">
                    <a:moveTo>
                      <a:pt x="47" y="0"/>
                    </a:moveTo>
                    <a:lnTo>
                      <a:pt x="47" y="0"/>
                    </a:lnTo>
                    <a:cubicBezTo>
                      <a:pt x="23" y="117"/>
                      <a:pt x="23" y="233"/>
                      <a:pt x="0" y="349"/>
                    </a:cubicBezTo>
                    <a:cubicBezTo>
                      <a:pt x="793" y="349"/>
                      <a:pt x="793" y="349"/>
                      <a:pt x="793" y="349"/>
                    </a:cubicBezTo>
                    <a:cubicBezTo>
                      <a:pt x="793" y="2704"/>
                      <a:pt x="793" y="2704"/>
                      <a:pt x="793" y="2704"/>
                    </a:cubicBezTo>
                    <a:cubicBezTo>
                      <a:pt x="1166" y="2704"/>
                      <a:pt x="1166" y="2704"/>
                      <a:pt x="1166" y="2704"/>
                    </a:cubicBezTo>
                    <a:cubicBezTo>
                      <a:pt x="1166" y="349"/>
                      <a:pt x="1166" y="349"/>
                      <a:pt x="1166" y="349"/>
                    </a:cubicBezTo>
                    <a:cubicBezTo>
                      <a:pt x="2052" y="349"/>
                      <a:pt x="2052" y="349"/>
                      <a:pt x="2052" y="349"/>
                    </a:cubicBezTo>
                    <a:cubicBezTo>
                      <a:pt x="2052" y="0"/>
                      <a:pt x="2052" y="0"/>
                      <a:pt x="2052" y="0"/>
                    </a:cubicBezTo>
                    <a:lnTo>
                      <a:pt x="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9"/>
              <p:cNvSpPr>
                <a:spLocks noChangeArrowheads="1"/>
              </p:cNvSpPr>
              <p:nvPr/>
            </p:nvSpPr>
            <p:spPr bwMode="auto">
              <a:xfrm>
                <a:off x="7372350" y="3152775"/>
                <a:ext cx="855663" cy="1041400"/>
              </a:xfrm>
              <a:custGeom>
                <a:avLst/>
                <a:gdLst>
                  <a:gd name="T0" fmla="*/ 2378 w 2379"/>
                  <a:gd name="T1" fmla="*/ 1772 h 2891"/>
                  <a:gd name="T2" fmla="*/ 2378 w 2379"/>
                  <a:gd name="T3" fmla="*/ 1772 h 2891"/>
                  <a:gd name="T4" fmla="*/ 2355 w 2379"/>
                  <a:gd name="T5" fmla="*/ 1212 h 2891"/>
                  <a:gd name="T6" fmla="*/ 1375 w 2379"/>
                  <a:gd name="T7" fmla="*/ 1212 h 2891"/>
                  <a:gd name="T8" fmla="*/ 1329 w 2379"/>
                  <a:gd name="T9" fmla="*/ 1212 h 2891"/>
                  <a:gd name="T10" fmla="*/ 1329 w 2379"/>
                  <a:gd name="T11" fmla="*/ 1259 h 2891"/>
                  <a:gd name="T12" fmla="*/ 1329 w 2379"/>
                  <a:gd name="T13" fmla="*/ 1725 h 2891"/>
                  <a:gd name="T14" fmla="*/ 1329 w 2379"/>
                  <a:gd name="T15" fmla="*/ 1772 h 2891"/>
                  <a:gd name="T16" fmla="*/ 1375 w 2379"/>
                  <a:gd name="T17" fmla="*/ 1772 h 2891"/>
                  <a:gd name="T18" fmla="*/ 2005 w 2379"/>
                  <a:gd name="T19" fmla="*/ 1772 h 2891"/>
                  <a:gd name="T20" fmla="*/ 2005 w 2379"/>
                  <a:gd name="T21" fmla="*/ 2144 h 2891"/>
                  <a:gd name="T22" fmla="*/ 1445 w 2379"/>
                  <a:gd name="T23" fmla="*/ 2307 h 2891"/>
                  <a:gd name="T24" fmla="*/ 630 w 2379"/>
                  <a:gd name="T25" fmla="*/ 1445 h 2891"/>
                  <a:gd name="T26" fmla="*/ 630 w 2379"/>
                  <a:gd name="T27" fmla="*/ 1445 h 2891"/>
                  <a:gd name="T28" fmla="*/ 1399 w 2379"/>
                  <a:gd name="T29" fmla="*/ 583 h 2891"/>
                  <a:gd name="T30" fmla="*/ 2098 w 2379"/>
                  <a:gd name="T31" fmla="*/ 839 h 2891"/>
                  <a:gd name="T32" fmla="*/ 2122 w 2379"/>
                  <a:gd name="T33" fmla="*/ 862 h 2891"/>
                  <a:gd name="T34" fmla="*/ 2168 w 2379"/>
                  <a:gd name="T35" fmla="*/ 886 h 2891"/>
                  <a:gd name="T36" fmla="*/ 2191 w 2379"/>
                  <a:gd name="T37" fmla="*/ 862 h 2891"/>
                  <a:gd name="T38" fmla="*/ 2309 w 2379"/>
                  <a:gd name="T39" fmla="*/ 699 h 2891"/>
                  <a:gd name="T40" fmla="*/ 2262 w 2379"/>
                  <a:gd name="T41" fmla="*/ 210 h 2891"/>
                  <a:gd name="T42" fmla="*/ 1422 w 2379"/>
                  <a:gd name="T43" fmla="*/ 0 h 2891"/>
                  <a:gd name="T44" fmla="*/ 0 w 2379"/>
                  <a:gd name="T45" fmla="*/ 1445 h 2891"/>
                  <a:gd name="T46" fmla="*/ 0 w 2379"/>
                  <a:gd name="T47" fmla="*/ 1445 h 2891"/>
                  <a:gd name="T48" fmla="*/ 1445 w 2379"/>
                  <a:gd name="T49" fmla="*/ 2890 h 2891"/>
                  <a:gd name="T50" fmla="*/ 2332 w 2379"/>
                  <a:gd name="T51" fmla="*/ 2633 h 2891"/>
                  <a:gd name="T52" fmla="*/ 2378 w 2379"/>
                  <a:gd name="T53" fmla="*/ 1772 h 2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9" h="2891">
                    <a:moveTo>
                      <a:pt x="2378" y="1772"/>
                    </a:moveTo>
                    <a:lnTo>
                      <a:pt x="2378" y="1772"/>
                    </a:lnTo>
                    <a:cubicBezTo>
                      <a:pt x="2378" y="1585"/>
                      <a:pt x="2378" y="1399"/>
                      <a:pt x="2355" y="1212"/>
                    </a:cubicBezTo>
                    <a:cubicBezTo>
                      <a:pt x="1375" y="1212"/>
                      <a:pt x="1375" y="1212"/>
                      <a:pt x="1375" y="1212"/>
                    </a:cubicBezTo>
                    <a:cubicBezTo>
                      <a:pt x="1329" y="1212"/>
                      <a:pt x="1329" y="1212"/>
                      <a:pt x="1329" y="1212"/>
                    </a:cubicBezTo>
                    <a:cubicBezTo>
                      <a:pt x="1329" y="1259"/>
                      <a:pt x="1329" y="1259"/>
                      <a:pt x="1329" y="1259"/>
                    </a:cubicBezTo>
                    <a:cubicBezTo>
                      <a:pt x="1329" y="1725"/>
                      <a:pt x="1329" y="1725"/>
                      <a:pt x="1329" y="1725"/>
                    </a:cubicBezTo>
                    <a:cubicBezTo>
                      <a:pt x="1329" y="1772"/>
                      <a:pt x="1329" y="1772"/>
                      <a:pt x="1329" y="1772"/>
                    </a:cubicBezTo>
                    <a:cubicBezTo>
                      <a:pt x="1375" y="1772"/>
                      <a:pt x="1375" y="1772"/>
                      <a:pt x="1375" y="1772"/>
                    </a:cubicBezTo>
                    <a:cubicBezTo>
                      <a:pt x="2005" y="1772"/>
                      <a:pt x="2005" y="1772"/>
                      <a:pt x="2005" y="1772"/>
                    </a:cubicBezTo>
                    <a:cubicBezTo>
                      <a:pt x="2005" y="2144"/>
                      <a:pt x="2005" y="2144"/>
                      <a:pt x="2005" y="2144"/>
                    </a:cubicBezTo>
                    <a:cubicBezTo>
                      <a:pt x="1865" y="2260"/>
                      <a:pt x="1656" y="2307"/>
                      <a:pt x="1445" y="2307"/>
                    </a:cubicBezTo>
                    <a:cubicBezTo>
                      <a:pt x="956" y="2307"/>
                      <a:pt x="630" y="1957"/>
                      <a:pt x="630" y="1445"/>
                    </a:cubicBezTo>
                    <a:lnTo>
                      <a:pt x="630" y="1445"/>
                    </a:lnTo>
                    <a:cubicBezTo>
                      <a:pt x="630" y="956"/>
                      <a:pt x="979" y="583"/>
                      <a:pt x="1399" y="583"/>
                    </a:cubicBezTo>
                    <a:cubicBezTo>
                      <a:pt x="1725" y="583"/>
                      <a:pt x="1912" y="676"/>
                      <a:pt x="2098" y="839"/>
                    </a:cubicBezTo>
                    <a:cubicBezTo>
                      <a:pt x="2122" y="862"/>
                      <a:pt x="2122" y="862"/>
                      <a:pt x="2122" y="862"/>
                    </a:cubicBezTo>
                    <a:cubicBezTo>
                      <a:pt x="2168" y="886"/>
                      <a:pt x="2168" y="886"/>
                      <a:pt x="2168" y="886"/>
                    </a:cubicBezTo>
                    <a:cubicBezTo>
                      <a:pt x="2191" y="862"/>
                      <a:pt x="2191" y="862"/>
                      <a:pt x="2191" y="862"/>
                    </a:cubicBezTo>
                    <a:cubicBezTo>
                      <a:pt x="2309" y="699"/>
                      <a:pt x="2309" y="699"/>
                      <a:pt x="2309" y="699"/>
                    </a:cubicBezTo>
                    <a:cubicBezTo>
                      <a:pt x="2309" y="536"/>
                      <a:pt x="2285" y="373"/>
                      <a:pt x="2262" y="210"/>
                    </a:cubicBezTo>
                    <a:cubicBezTo>
                      <a:pt x="2005" y="69"/>
                      <a:pt x="1749" y="0"/>
                      <a:pt x="1422" y="0"/>
                    </a:cubicBezTo>
                    <a:cubicBezTo>
                      <a:pt x="630" y="0"/>
                      <a:pt x="0" y="629"/>
                      <a:pt x="0" y="1445"/>
                    </a:cubicBezTo>
                    <a:lnTo>
                      <a:pt x="0" y="1445"/>
                    </a:lnTo>
                    <a:cubicBezTo>
                      <a:pt x="0" y="2307"/>
                      <a:pt x="583" y="2890"/>
                      <a:pt x="1445" y="2890"/>
                    </a:cubicBezTo>
                    <a:cubicBezTo>
                      <a:pt x="1818" y="2890"/>
                      <a:pt x="2122" y="2773"/>
                      <a:pt x="2332" y="2633"/>
                    </a:cubicBezTo>
                    <a:cubicBezTo>
                      <a:pt x="2355" y="2354"/>
                      <a:pt x="2378" y="2051"/>
                      <a:pt x="2378" y="177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371600" y="366713"/>
              <a:ext cx="8058150" cy="6858000"/>
              <a:chOff x="1371600" y="366713"/>
              <a:chExt cx="8058150" cy="6858000"/>
            </a:xfrm>
            <a:solidFill>
              <a:schemeClr val="accent1"/>
            </a:solidFill>
          </p:grpSpPr>
          <p:sp>
            <p:nvSpPr>
              <p:cNvPr id="74" name="Freeform 10"/>
              <p:cNvSpPr>
                <a:spLocks noChangeArrowheads="1"/>
              </p:cNvSpPr>
              <p:nvPr/>
            </p:nvSpPr>
            <p:spPr bwMode="auto">
              <a:xfrm>
                <a:off x="6121400" y="3362325"/>
                <a:ext cx="377825" cy="217488"/>
              </a:xfrm>
              <a:custGeom>
                <a:avLst/>
                <a:gdLst>
                  <a:gd name="T0" fmla="*/ 1049 w 1050"/>
                  <a:gd name="T1" fmla="*/ 303 h 606"/>
                  <a:gd name="T2" fmla="*/ 1049 w 1050"/>
                  <a:gd name="T3" fmla="*/ 303 h 606"/>
                  <a:gd name="T4" fmla="*/ 1049 w 1050"/>
                  <a:gd name="T5" fmla="*/ 279 h 606"/>
                  <a:gd name="T6" fmla="*/ 629 w 1050"/>
                  <a:gd name="T7" fmla="*/ 0 h 606"/>
                  <a:gd name="T8" fmla="*/ 0 w 1050"/>
                  <a:gd name="T9" fmla="*/ 0 h 606"/>
                  <a:gd name="T10" fmla="*/ 0 w 1050"/>
                  <a:gd name="T11" fmla="*/ 605 h 606"/>
                  <a:gd name="T12" fmla="*/ 583 w 1050"/>
                  <a:gd name="T13" fmla="*/ 605 h 606"/>
                  <a:gd name="T14" fmla="*/ 1049 w 1050"/>
                  <a:gd name="T15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0" h="606">
                    <a:moveTo>
                      <a:pt x="1049" y="303"/>
                    </a:moveTo>
                    <a:lnTo>
                      <a:pt x="1049" y="303"/>
                    </a:lnTo>
                    <a:cubicBezTo>
                      <a:pt x="1049" y="279"/>
                      <a:pt x="1049" y="279"/>
                      <a:pt x="1049" y="279"/>
                    </a:cubicBezTo>
                    <a:cubicBezTo>
                      <a:pt x="1049" y="93"/>
                      <a:pt x="886" y="0"/>
                      <a:pt x="6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583" y="605"/>
                      <a:pt x="583" y="605"/>
                      <a:pt x="583" y="605"/>
                    </a:cubicBezTo>
                    <a:cubicBezTo>
                      <a:pt x="746" y="605"/>
                      <a:pt x="1049" y="582"/>
                      <a:pt x="1049" y="30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11"/>
              <p:cNvSpPr>
                <a:spLocks noChangeArrowheads="1"/>
              </p:cNvSpPr>
              <p:nvPr/>
            </p:nvSpPr>
            <p:spPr bwMode="auto">
              <a:xfrm>
                <a:off x="6121400" y="3757613"/>
                <a:ext cx="428625" cy="227012"/>
              </a:xfrm>
              <a:custGeom>
                <a:avLst/>
                <a:gdLst>
                  <a:gd name="T0" fmla="*/ 699 w 1190"/>
                  <a:gd name="T1" fmla="*/ 0 h 629"/>
                  <a:gd name="T2" fmla="*/ 699 w 1190"/>
                  <a:gd name="T3" fmla="*/ 0 h 629"/>
                  <a:gd name="T4" fmla="*/ 0 w 1190"/>
                  <a:gd name="T5" fmla="*/ 0 h 629"/>
                  <a:gd name="T6" fmla="*/ 0 w 1190"/>
                  <a:gd name="T7" fmla="*/ 628 h 629"/>
                  <a:gd name="T8" fmla="*/ 722 w 1190"/>
                  <a:gd name="T9" fmla="*/ 628 h 629"/>
                  <a:gd name="T10" fmla="*/ 1189 w 1190"/>
                  <a:gd name="T11" fmla="*/ 325 h 629"/>
                  <a:gd name="T12" fmla="*/ 1189 w 1190"/>
                  <a:gd name="T13" fmla="*/ 302 h 629"/>
                  <a:gd name="T14" fmla="*/ 699 w 1190"/>
                  <a:gd name="T15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0" h="629">
                    <a:moveTo>
                      <a:pt x="699" y="0"/>
                    </a:moveTo>
                    <a:lnTo>
                      <a:pt x="69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722" y="628"/>
                      <a:pt x="722" y="628"/>
                      <a:pt x="722" y="628"/>
                    </a:cubicBezTo>
                    <a:cubicBezTo>
                      <a:pt x="886" y="628"/>
                      <a:pt x="1189" y="581"/>
                      <a:pt x="1189" y="325"/>
                    </a:cubicBezTo>
                    <a:cubicBezTo>
                      <a:pt x="1189" y="302"/>
                      <a:pt x="1189" y="302"/>
                      <a:pt x="1189" y="302"/>
                    </a:cubicBezTo>
                    <a:cubicBezTo>
                      <a:pt x="1189" y="46"/>
                      <a:pt x="909" y="0"/>
                      <a:pt x="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12"/>
              <p:cNvSpPr>
                <a:spLocks noChangeArrowheads="1"/>
              </p:cNvSpPr>
              <p:nvPr/>
            </p:nvSpPr>
            <p:spPr bwMode="auto">
              <a:xfrm>
                <a:off x="7581900" y="3354388"/>
                <a:ext cx="638175" cy="646112"/>
              </a:xfrm>
              <a:custGeom>
                <a:avLst/>
                <a:gdLst>
                  <a:gd name="T0" fmla="*/ 1562 w 1773"/>
                  <a:gd name="T1" fmla="*/ 303 h 1796"/>
                  <a:gd name="T2" fmla="*/ 1562 w 1773"/>
                  <a:gd name="T3" fmla="*/ 303 h 1796"/>
                  <a:gd name="T4" fmla="*/ 1539 w 1773"/>
                  <a:gd name="T5" fmla="*/ 256 h 1796"/>
                  <a:gd name="T6" fmla="*/ 816 w 1773"/>
                  <a:gd name="T7" fmla="*/ 0 h 1796"/>
                  <a:gd name="T8" fmla="*/ 0 w 1773"/>
                  <a:gd name="T9" fmla="*/ 886 h 1796"/>
                  <a:gd name="T10" fmla="*/ 0 w 1773"/>
                  <a:gd name="T11" fmla="*/ 886 h 1796"/>
                  <a:gd name="T12" fmla="*/ 862 w 1773"/>
                  <a:gd name="T13" fmla="*/ 1795 h 1796"/>
                  <a:gd name="T14" fmla="*/ 1469 w 1773"/>
                  <a:gd name="T15" fmla="*/ 1608 h 1796"/>
                  <a:gd name="T16" fmla="*/ 1469 w 1773"/>
                  <a:gd name="T17" fmla="*/ 1189 h 1796"/>
                  <a:gd name="T18" fmla="*/ 792 w 1773"/>
                  <a:gd name="T19" fmla="*/ 1189 h 1796"/>
                  <a:gd name="T20" fmla="*/ 792 w 1773"/>
                  <a:gd name="T21" fmla="*/ 700 h 1796"/>
                  <a:gd name="T22" fmla="*/ 1772 w 1773"/>
                  <a:gd name="T23" fmla="*/ 700 h 1796"/>
                  <a:gd name="T24" fmla="*/ 1726 w 1773"/>
                  <a:gd name="T25" fmla="*/ 94 h 1796"/>
                  <a:gd name="T26" fmla="*/ 1562 w 1773"/>
                  <a:gd name="T27" fmla="*/ 303 h 1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73" h="1796">
                    <a:moveTo>
                      <a:pt x="1562" y="303"/>
                    </a:moveTo>
                    <a:lnTo>
                      <a:pt x="1562" y="303"/>
                    </a:lnTo>
                    <a:cubicBezTo>
                      <a:pt x="1539" y="256"/>
                      <a:pt x="1539" y="256"/>
                      <a:pt x="1539" y="256"/>
                    </a:cubicBezTo>
                    <a:cubicBezTo>
                      <a:pt x="1329" y="94"/>
                      <a:pt x="1142" y="0"/>
                      <a:pt x="816" y="0"/>
                    </a:cubicBezTo>
                    <a:cubicBezTo>
                      <a:pt x="373" y="0"/>
                      <a:pt x="0" y="397"/>
                      <a:pt x="0" y="886"/>
                    </a:cubicBezTo>
                    <a:lnTo>
                      <a:pt x="0" y="886"/>
                    </a:lnTo>
                    <a:cubicBezTo>
                      <a:pt x="0" y="1422"/>
                      <a:pt x="373" y="1795"/>
                      <a:pt x="862" y="1795"/>
                    </a:cubicBezTo>
                    <a:cubicBezTo>
                      <a:pt x="1096" y="1795"/>
                      <a:pt x="1305" y="1725"/>
                      <a:pt x="1469" y="1608"/>
                    </a:cubicBezTo>
                    <a:cubicBezTo>
                      <a:pt x="1469" y="1189"/>
                      <a:pt x="1469" y="1189"/>
                      <a:pt x="1469" y="1189"/>
                    </a:cubicBezTo>
                    <a:cubicBezTo>
                      <a:pt x="792" y="1189"/>
                      <a:pt x="792" y="1189"/>
                      <a:pt x="792" y="1189"/>
                    </a:cubicBezTo>
                    <a:cubicBezTo>
                      <a:pt x="792" y="700"/>
                      <a:pt x="792" y="700"/>
                      <a:pt x="792" y="700"/>
                    </a:cubicBezTo>
                    <a:cubicBezTo>
                      <a:pt x="1772" y="700"/>
                      <a:pt x="1772" y="700"/>
                      <a:pt x="1772" y="700"/>
                    </a:cubicBezTo>
                    <a:cubicBezTo>
                      <a:pt x="1772" y="490"/>
                      <a:pt x="1749" y="303"/>
                      <a:pt x="1726" y="94"/>
                    </a:cubicBezTo>
                    <a:lnTo>
                      <a:pt x="1562" y="3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13"/>
              <p:cNvSpPr>
                <a:spLocks noChangeArrowheads="1"/>
              </p:cNvSpPr>
              <p:nvPr/>
            </p:nvSpPr>
            <p:spPr bwMode="auto">
              <a:xfrm>
                <a:off x="1371600" y="366713"/>
                <a:ext cx="6840538" cy="6858000"/>
              </a:xfrm>
              <a:custGeom>
                <a:avLst/>
                <a:gdLst>
                  <a:gd name="T0" fmla="*/ 16693 w 19003"/>
                  <a:gd name="T1" fmla="*/ 9186 h 19049"/>
                  <a:gd name="T2" fmla="*/ 18092 w 19003"/>
                  <a:gd name="T3" fmla="*/ 7787 h 19049"/>
                  <a:gd name="T4" fmla="*/ 18326 w 19003"/>
                  <a:gd name="T5" fmla="*/ 5876 h 19049"/>
                  <a:gd name="T6" fmla="*/ 16367 w 19003"/>
                  <a:gd name="T7" fmla="*/ 5292 h 19049"/>
                  <a:gd name="T8" fmla="*/ 17462 w 19003"/>
                  <a:gd name="T9" fmla="*/ 4243 h 19049"/>
                  <a:gd name="T10" fmla="*/ 140 w 19003"/>
                  <a:gd name="T11" fmla="*/ 7857 h 19049"/>
                  <a:gd name="T12" fmla="*/ 2099 w 19003"/>
                  <a:gd name="T13" fmla="*/ 8137 h 19049"/>
                  <a:gd name="T14" fmla="*/ 1212 w 19003"/>
                  <a:gd name="T15" fmla="*/ 10514 h 19049"/>
                  <a:gd name="T16" fmla="*/ 910 w 19003"/>
                  <a:gd name="T17" fmla="*/ 8137 h 19049"/>
                  <a:gd name="T18" fmla="*/ 0 w 19003"/>
                  <a:gd name="T19" fmla="*/ 9513 h 19049"/>
                  <a:gd name="T20" fmla="*/ 19002 w 19003"/>
                  <a:gd name="T21" fmla="*/ 10327 h 19049"/>
                  <a:gd name="T22" fmla="*/ 16693 w 19003"/>
                  <a:gd name="T23" fmla="*/ 9186 h 19049"/>
                  <a:gd name="T24" fmla="*/ 4733 w 19003"/>
                  <a:gd name="T25" fmla="*/ 10514 h 19049"/>
                  <a:gd name="T26" fmla="*/ 4454 w 19003"/>
                  <a:gd name="T27" fmla="*/ 9326 h 19049"/>
                  <a:gd name="T28" fmla="*/ 2914 w 19003"/>
                  <a:gd name="T29" fmla="*/ 10514 h 19049"/>
                  <a:gd name="T30" fmla="*/ 2611 w 19003"/>
                  <a:gd name="T31" fmla="*/ 7857 h 19049"/>
                  <a:gd name="T32" fmla="*/ 2914 w 19003"/>
                  <a:gd name="T33" fmla="*/ 9047 h 19049"/>
                  <a:gd name="T34" fmla="*/ 4454 w 19003"/>
                  <a:gd name="T35" fmla="*/ 7857 h 19049"/>
                  <a:gd name="T36" fmla="*/ 4733 w 19003"/>
                  <a:gd name="T37" fmla="*/ 10514 h 19049"/>
                  <a:gd name="T38" fmla="*/ 5899 w 19003"/>
                  <a:gd name="T39" fmla="*/ 10514 h 19049"/>
                  <a:gd name="T40" fmla="*/ 5619 w 19003"/>
                  <a:gd name="T41" fmla="*/ 7857 h 19049"/>
                  <a:gd name="T42" fmla="*/ 5899 w 19003"/>
                  <a:gd name="T43" fmla="*/ 10514 h 19049"/>
                  <a:gd name="T44" fmla="*/ 9023 w 19003"/>
                  <a:gd name="T45" fmla="*/ 10514 h 19049"/>
                  <a:gd name="T46" fmla="*/ 7065 w 19003"/>
                  <a:gd name="T47" fmla="*/ 8347 h 19049"/>
                  <a:gd name="T48" fmla="*/ 6785 w 19003"/>
                  <a:gd name="T49" fmla="*/ 10514 h 19049"/>
                  <a:gd name="T50" fmla="*/ 7065 w 19003"/>
                  <a:gd name="T51" fmla="*/ 7857 h 19049"/>
                  <a:gd name="T52" fmla="*/ 8721 w 19003"/>
                  <a:gd name="T53" fmla="*/ 7857 h 19049"/>
                  <a:gd name="T54" fmla="*/ 9023 w 19003"/>
                  <a:gd name="T55" fmla="*/ 10514 h 19049"/>
                  <a:gd name="T56" fmla="*/ 11727 w 19003"/>
                  <a:gd name="T57" fmla="*/ 10514 h 19049"/>
                  <a:gd name="T58" fmla="*/ 10166 w 19003"/>
                  <a:gd name="T59" fmla="*/ 9792 h 19049"/>
                  <a:gd name="T60" fmla="*/ 9863 w 19003"/>
                  <a:gd name="T61" fmla="*/ 10514 h 19049"/>
                  <a:gd name="T62" fmla="*/ 10166 w 19003"/>
                  <a:gd name="T63" fmla="*/ 7857 h 19049"/>
                  <a:gd name="T64" fmla="*/ 11680 w 19003"/>
                  <a:gd name="T65" fmla="*/ 7857 h 19049"/>
                  <a:gd name="T66" fmla="*/ 10935 w 19003"/>
                  <a:gd name="T67" fmla="*/ 9023 h 19049"/>
                  <a:gd name="T68" fmla="*/ 11727 w 19003"/>
                  <a:gd name="T69" fmla="*/ 10514 h 19049"/>
                  <a:gd name="T70" fmla="*/ 14944 w 19003"/>
                  <a:gd name="T71" fmla="*/ 9792 h 19049"/>
                  <a:gd name="T72" fmla="*/ 12660 w 19003"/>
                  <a:gd name="T73" fmla="*/ 10561 h 19049"/>
                  <a:gd name="T74" fmla="*/ 13872 w 19003"/>
                  <a:gd name="T75" fmla="*/ 7834 h 19049"/>
                  <a:gd name="T76" fmla="*/ 14782 w 19003"/>
                  <a:gd name="T77" fmla="*/ 8533 h 19049"/>
                  <a:gd name="T78" fmla="*/ 14478 w 19003"/>
                  <a:gd name="T79" fmla="*/ 9116 h 19049"/>
                  <a:gd name="T80" fmla="*/ 14944 w 19003"/>
                  <a:gd name="T81" fmla="*/ 9792 h 19049"/>
                  <a:gd name="T82" fmla="*/ 16134 w 19003"/>
                  <a:gd name="T83" fmla="*/ 10561 h 19049"/>
                  <a:gd name="T84" fmla="*/ 15597 w 19003"/>
                  <a:gd name="T85" fmla="*/ 7834 h 19049"/>
                  <a:gd name="T86" fmla="*/ 16134 w 19003"/>
                  <a:gd name="T87" fmla="*/ 10561 h 19049"/>
                  <a:gd name="T88" fmla="*/ 15924 w 19003"/>
                  <a:gd name="T89" fmla="*/ 7134 h 19049"/>
                  <a:gd name="T90" fmla="*/ 15924 w 19003"/>
                  <a:gd name="T91" fmla="*/ 6458 h 19049"/>
                  <a:gd name="T92" fmla="*/ 15924 w 19003"/>
                  <a:gd name="T93" fmla="*/ 7134 h 19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003" h="19049">
                    <a:moveTo>
                      <a:pt x="16693" y="9186"/>
                    </a:moveTo>
                    <a:lnTo>
                      <a:pt x="16693" y="9186"/>
                    </a:lnTo>
                    <a:lnTo>
                      <a:pt x="16693" y="9186"/>
                    </a:lnTo>
                    <a:cubicBezTo>
                      <a:pt x="16693" y="8394"/>
                      <a:pt x="17300" y="7787"/>
                      <a:pt x="18092" y="7787"/>
                    </a:cubicBezTo>
                    <a:cubicBezTo>
                      <a:pt x="18419" y="7787"/>
                      <a:pt x="18675" y="7834"/>
                      <a:pt x="18932" y="7997"/>
                    </a:cubicBezTo>
                    <a:cubicBezTo>
                      <a:pt x="18815" y="7251"/>
                      <a:pt x="18605" y="6552"/>
                      <a:pt x="18326" y="5876"/>
                    </a:cubicBezTo>
                    <a:cubicBezTo>
                      <a:pt x="18139" y="6178"/>
                      <a:pt x="17812" y="6365"/>
                      <a:pt x="17439" y="6365"/>
                    </a:cubicBezTo>
                    <a:cubicBezTo>
                      <a:pt x="16857" y="6365"/>
                      <a:pt x="16367" y="5899"/>
                      <a:pt x="16367" y="5292"/>
                    </a:cubicBezTo>
                    <a:cubicBezTo>
                      <a:pt x="16367" y="4709"/>
                      <a:pt x="16857" y="4243"/>
                      <a:pt x="17439" y="4243"/>
                    </a:cubicBezTo>
                    <a:cubicBezTo>
                      <a:pt x="17439" y="4243"/>
                      <a:pt x="17439" y="4243"/>
                      <a:pt x="17462" y="4243"/>
                    </a:cubicBezTo>
                    <a:cubicBezTo>
                      <a:pt x="15737" y="1679"/>
                      <a:pt x="12823" y="0"/>
                      <a:pt x="9513" y="0"/>
                    </a:cubicBezTo>
                    <a:cubicBezTo>
                      <a:pt x="4827" y="0"/>
                      <a:pt x="933" y="3380"/>
                      <a:pt x="140" y="7857"/>
                    </a:cubicBezTo>
                    <a:cubicBezTo>
                      <a:pt x="2099" y="7857"/>
                      <a:pt x="2099" y="7857"/>
                      <a:pt x="2099" y="7857"/>
                    </a:cubicBezTo>
                    <a:cubicBezTo>
                      <a:pt x="2099" y="8137"/>
                      <a:pt x="2099" y="8137"/>
                      <a:pt x="2099" y="8137"/>
                    </a:cubicBezTo>
                    <a:cubicBezTo>
                      <a:pt x="1212" y="8137"/>
                      <a:pt x="1212" y="8137"/>
                      <a:pt x="1212" y="8137"/>
                    </a:cubicBezTo>
                    <a:cubicBezTo>
                      <a:pt x="1212" y="10514"/>
                      <a:pt x="1212" y="10514"/>
                      <a:pt x="1212" y="10514"/>
                    </a:cubicBezTo>
                    <a:cubicBezTo>
                      <a:pt x="910" y="10514"/>
                      <a:pt x="910" y="10514"/>
                      <a:pt x="910" y="10514"/>
                    </a:cubicBezTo>
                    <a:cubicBezTo>
                      <a:pt x="910" y="8137"/>
                      <a:pt x="910" y="8137"/>
                      <a:pt x="910" y="8137"/>
                    </a:cubicBezTo>
                    <a:cubicBezTo>
                      <a:pt x="93" y="8137"/>
                      <a:pt x="93" y="8137"/>
                      <a:pt x="93" y="8137"/>
                    </a:cubicBezTo>
                    <a:cubicBezTo>
                      <a:pt x="23" y="8580"/>
                      <a:pt x="0" y="9047"/>
                      <a:pt x="0" y="9513"/>
                    </a:cubicBezTo>
                    <a:cubicBezTo>
                      <a:pt x="0" y="14781"/>
                      <a:pt x="4267" y="19048"/>
                      <a:pt x="9513" y="19048"/>
                    </a:cubicBezTo>
                    <a:cubicBezTo>
                      <a:pt x="14502" y="19048"/>
                      <a:pt x="18605" y="15224"/>
                      <a:pt x="19002" y="10327"/>
                    </a:cubicBezTo>
                    <a:cubicBezTo>
                      <a:pt x="18792" y="10468"/>
                      <a:pt x="18488" y="10607"/>
                      <a:pt x="18115" y="10607"/>
                    </a:cubicBezTo>
                    <a:cubicBezTo>
                      <a:pt x="17276" y="10607"/>
                      <a:pt x="16693" y="10001"/>
                      <a:pt x="16693" y="9186"/>
                    </a:cubicBezTo>
                    <a:close/>
                    <a:moveTo>
                      <a:pt x="4733" y="10514"/>
                    </a:moveTo>
                    <a:lnTo>
                      <a:pt x="4733" y="10514"/>
                    </a:lnTo>
                    <a:cubicBezTo>
                      <a:pt x="4454" y="10514"/>
                      <a:pt x="4454" y="10514"/>
                      <a:pt x="4454" y="10514"/>
                    </a:cubicBezTo>
                    <a:cubicBezTo>
                      <a:pt x="4454" y="9326"/>
                      <a:pt x="4454" y="9326"/>
                      <a:pt x="4454" y="9326"/>
                    </a:cubicBezTo>
                    <a:cubicBezTo>
                      <a:pt x="2914" y="9326"/>
                      <a:pt x="2914" y="9326"/>
                      <a:pt x="2914" y="9326"/>
                    </a:cubicBezTo>
                    <a:cubicBezTo>
                      <a:pt x="2914" y="10514"/>
                      <a:pt x="2914" y="10514"/>
                      <a:pt x="2914" y="10514"/>
                    </a:cubicBezTo>
                    <a:cubicBezTo>
                      <a:pt x="2611" y="10514"/>
                      <a:pt x="2611" y="10514"/>
                      <a:pt x="2611" y="10514"/>
                    </a:cubicBezTo>
                    <a:cubicBezTo>
                      <a:pt x="2611" y="7857"/>
                      <a:pt x="2611" y="7857"/>
                      <a:pt x="2611" y="7857"/>
                    </a:cubicBezTo>
                    <a:cubicBezTo>
                      <a:pt x="2914" y="7857"/>
                      <a:pt x="2914" y="7857"/>
                      <a:pt x="2914" y="7857"/>
                    </a:cubicBezTo>
                    <a:cubicBezTo>
                      <a:pt x="2914" y="9047"/>
                      <a:pt x="2914" y="9047"/>
                      <a:pt x="2914" y="9047"/>
                    </a:cubicBezTo>
                    <a:cubicBezTo>
                      <a:pt x="4454" y="9047"/>
                      <a:pt x="4454" y="9047"/>
                      <a:pt x="4454" y="9047"/>
                    </a:cubicBezTo>
                    <a:cubicBezTo>
                      <a:pt x="4454" y="7857"/>
                      <a:pt x="4454" y="7857"/>
                      <a:pt x="4454" y="7857"/>
                    </a:cubicBezTo>
                    <a:cubicBezTo>
                      <a:pt x="4733" y="7857"/>
                      <a:pt x="4733" y="7857"/>
                      <a:pt x="4733" y="7857"/>
                    </a:cubicBezTo>
                    <a:lnTo>
                      <a:pt x="4733" y="10514"/>
                    </a:lnTo>
                    <a:close/>
                    <a:moveTo>
                      <a:pt x="5899" y="10514"/>
                    </a:moveTo>
                    <a:lnTo>
                      <a:pt x="5899" y="10514"/>
                    </a:lnTo>
                    <a:cubicBezTo>
                      <a:pt x="5619" y="10514"/>
                      <a:pt x="5619" y="10514"/>
                      <a:pt x="5619" y="10514"/>
                    </a:cubicBezTo>
                    <a:cubicBezTo>
                      <a:pt x="5619" y="7857"/>
                      <a:pt x="5619" y="7857"/>
                      <a:pt x="5619" y="7857"/>
                    </a:cubicBezTo>
                    <a:cubicBezTo>
                      <a:pt x="5899" y="7857"/>
                      <a:pt x="5899" y="7857"/>
                      <a:pt x="5899" y="7857"/>
                    </a:cubicBezTo>
                    <a:lnTo>
                      <a:pt x="5899" y="10514"/>
                    </a:lnTo>
                    <a:close/>
                    <a:moveTo>
                      <a:pt x="9023" y="10514"/>
                    </a:moveTo>
                    <a:lnTo>
                      <a:pt x="9023" y="10514"/>
                    </a:lnTo>
                    <a:cubicBezTo>
                      <a:pt x="8767" y="10514"/>
                      <a:pt x="8767" y="10514"/>
                      <a:pt x="8767" y="10514"/>
                    </a:cubicBezTo>
                    <a:cubicBezTo>
                      <a:pt x="7065" y="8347"/>
                      <a:pt x="7065" y="8347"/>
                      <a:pt x="7065" y="8347"/>
                    </a:cubicBezTo>
                    <a:cubicBezTo>
                      <a:pt x="7065" y="10514"/>
                      <a:pt x="7065" y="10514"/>
                      <a:pt x="7065" y="10514"/>
                    </a:cubicBezTo>
                    <a:cubicBezTo>
                      <a:pt x="6785" y="10514"/>
                      <a:pt x="6785" y="10514"/>
                      <a:pt x="6785" y="10514"/>
                    </a:cubicBezTo>
                    <a:cubicBezTo>
                      <a:pt x="6785" y="7857"/>
                      <a:pt x="6785" y="7857"/>
                      <a:pt x="6785" y="7857"/>
                    </a:cubicBezTo>
                    <a:cubicBezTo>
                      <a:pt x="7065" y="7857"/>
                      <a:pt x="7065" y="7857"/>
                      <a:pt x="7065" y="7857"/>
                    </a:cubicBezTo>
                    <a:cubicBezTo>
                      <a:pt x="8721" y="9978"/>
                      <a:pt x="8721" y="9978"/>
                      <a:pt x="8721" y="9978"/>
                    </a:cubicBezTo>
                    <a:cubicBezTo>
                      <a:pt x="8721" y="7857"/>
                      <a:pt x="8721" y="7857"/>
                      <a:pt x="8721" y="7857"/>
                    </a:cubicBezTo>
                    <a:cubicBezTo>
                      <a:pt x="9023" y="7857"/>
                      <a:pt x="9023" y="7857"/>
                      <a:pt x="9023" y="7857"/>
                    </a:cubicBezTo>
                    <a:lnTo>
                      <a:pt x="9023" y="10514"/>
                    </a:lnTo>
                    <a:close/>
                    <a:moveTo>
                      <a:pt x="11727" y="10514"/>
                    </a:moveTo>
                    <a:lnTo>
                      <a:pt x="11727" y="10514"/>
                    </a:lnTo>
                    <a:cubicBezTo>
                      <a:pt x="10725" y="9233"/>
                      <a:pt x="10725" y="9233"/>
                      <a:pt x="10725" y="9233"/>
                    </a:cubicBezTo>
                    <a:cubicBezTo>
                      <a:pt x="10166" y="9792"/>
                      <a:pt x="10166" y="9792"/>
                      <a:pt x="10166" y="9792"/>
                    </a:cubicBezTo>
                    <a:cubicBezTo>
                      <a:pt x="10166" y="10514"/>
                      <a:pt x="10166" y="10514"/>
                      <a:pt x="10166" y="10514"/>
                    </a:cubicBezTo>
                    <a:cubicBezTo>
                      <a:pt x="9863" y="10514"/>
                      <a:pt x="9863" y="10514"/>
                      <a:pt x="9863" y="10514"/>
                    </a:cubicBezTo>
                    <a:cubicBezTo>
                      <a:pt x="9863" y="7857"/>
                      <a:pt x="9863" y="7857"/>
                      <a:pt x="9863" y="7857"/>
                    </a:cubicBezTo>
                    <a:cubicBezTo>
                      <a:pt x="10166" y="7857"/>
                      <a:pt x="10166" y="7857"/>
                      <a:pt x="10166" y="7857"/>
                    </a:cubicBezTo>
                    <a:cubicBezTo>
                      <a:pt x="10166" y="9443"/>
                      <a:pt x="10166" y="9443"/>
                      <a:pt x="10166" y="9443"/>
                    </a:cubicBezTo>
                    <a:cubicBezTo>
                      <a:pt x="11680" y="7857"/>
                      <a:pt x="11680" y="7857"/>
                      <a:pt x="11680" y="7857"/>
                    </a:cubicBezTo>
                    <a:cubicBezTo>
                      <a:pt x="12053" y="7857"/>
                      <a:pt x="12053" y="7857"/>
                      <a:pt x="12053" y="7857"/>
                    </a:cubicBezTo>
                    <a:cubicBezTo>
                      <a:pt x="10935" y="9023"/>
                      <a:pt x="10935" y="9023"/>
                      <a:pt x="10935" y="9023"/>
                    </a:cubicBezTo>
                    <a:cubicBezTo>
                      <a:pt x="12100" y="10514"/>
                      <a:pt x="12100" y="10514"/>
                      <a:pt x="12100" y="10514"/>
                    </a:cubicBezTo>
                    <a:lnTo>
                      <a:pt x="11727" y="10514"/>
                    </a:lnTo>
                    <a:close/>
                    <a:moveTo>
                      <a:pt x="14944" y="9792"/>
                    </a:moveTo>
                    <a:lnTo>
                      <a:pt x="14944" y="9792"/>
                    </a:lnTo>
                    <a:cubicBezTo>
                      <a:pt x="14944" y="10258"/>
                      <a:pt x="14548" y="10561"/>
                      <a:pt x="13918" y="10561"/>
                    </a:cubicBezTo>
                    <a:cubicBezTo>
                      <a:pt x="12660" y="10561"/>
                      <a:pt x="12660" y="10561"/>
                      <a:pt x="12660" y="10561"/>
                    </a:cubicBezTo>
                    <a:cubicBezTo>
                      <a:pt x="12660" y="7834"/>
                      <a:pt x="12660" y="7834"/>
                      <a:pt x="12660" y="7834"/>
                    </a:cubicBezTo>
                    <a:cubicBezTo>
                      <a:pt x="13872" y="7834"/>
                      <a:pt x="13872" y="7834"/>
                      <a:pt x="13872" y="7834"/>
                    </a:cubicBezTo>
                    <a:cubicBezTo>
                      <a:pt x="14198" y="7834"/>
                      <a:pt x="14432" y="7904"/>
                      <a:pt x="14595" y="8067"/>
                    </a:cubicBezTo>
                    <a:cubicBezTo>
                      <a:pt x="14735" y="8207"/>
                      <a:pt x="14782" y="8347"/>
                      <a:pt x="14782" y="8533"/>
                    </a:cubicBezTo>
                    <a:cubicBezTo>
                      <a:pt x="14782" y="8556"/>
                      <a:pt x="14782" y="8556"/>
                      <a:pt x="14782" y="8556"/>
                    </a:cubicBezTo>
                    <a:cubicBezTo>
                      <a:pt x="14782" y="8790"/>
                      <a:pt x="14688" y="9000"/>
                      <a:pt x="14478" y="9116"/>
                    </a:cubicBezTo>
                    <a:cubicBezTo>
                      <a:pt x="14782" y="9256"/>
                      <a:pt x="14944" y="9466"/>
                      <a:pt x="14944" y="9768"/>
                    </a:cubicBezTo>
                    <a:lnTo>
                      <a:pt x="14944" y="9792"/>
                    </a:lnTo>
                    <a:close/>
                    <a:moveTo>
                      <a:pt x="16134" y="10561"/>
                    </a:moveTo>
                    <a:lnTo>
                      <a:pt x="16134" y="10561"/>
                    </a:lnTo>
                    <a:cubicBezTo>
                      <a:pt x="15597" y="10561"/>
                      <a:pt x="15597" y="10561"/>
                      <a:pt x="15597" y="10561"/>
                    </a:cubicBezTo>
                    <a:cubicBezTo>
                      <a:pt x="15597" y="7834"/>
                      <a:pt x="15597" y="7834"/>
                      <a:pt x="15597" y="7834"/>
                    </a:cubicBezTo>
                    <a:cubicBezTo>
                      <a:pt x="16134" y="7834"/>
                      <a:pt x="16134" y="7834"/>
                      <a:pt x="16134" y="7834"/>
                    </a:cubicBezTo>
                    <a:lnTo>
                      <a:pt x="16134" y="10561"/>
                    </a:lnTo>
                    <a:close/>
                    <a:moveTo>
                      <a:pt x="15924" y="7134"/>
                    </a:moveTo>
                    <a:lnTo>
                      <a:pt x="15924" y="7134"/>
                    </a:lnTo>
                    <a:cubicBezTo>
                      <a:pt x="15737" y="7134"/>
                      <a:pt x="15574" y="6995"/>
                      <a:pt x="15574" y="6784"/>
                    </a:cubicBezTo>
                    <a:cubicBezTo>
                      <a:pt x="15574" y="6598"/>
                      <a:pt x="15737" y="6458"/>
                      <a:pt x="15924" y="6458"/>
                    </a:cubicBezTo>
                    <a:cubicBezTo>
                      <a:pt x="16110" y="6458"/>
                      <a:pt x="16274" y="6598"/>
                      <a:pt x="16274" y="6784"/>
                    </a:cubicBezTo>
                    <a:cubicBezTo>
                      <a:pt x="16274" y="6995"/>
                      <a:pt x="16110" y="7134"/>
                      <a:pt x="15924" y="71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14"/>
              <p:cNvSpPr>
                <a:spLocks noChangeArrowheads="1"/>
              </p:cNvSpPr>
              <p:nvPr/>
            </p:nvSpPr>
            <p:spPr bwMode="auto">
              <a:xfrm>
                <a:off x="8078788" y="584200"/>
                <a:ext cx="1350962" cy="1343025"/>
              </a:xfrm>
              <a:custGeom>
                <a:avLst/>
                <a:gdLst>
                  <a:gd name="T0" fmla="*/ 1888 w 3754"/>
                  <a:gd name="T1" fmla="*/ 0 h 3731"/>
                  <a:gd name="T2" fmla="*/ 1888 w 3754"/>
                  <a:gd name="T3" fmla="*/ 0 h 3731"/>
                  <a:gd name="T4" fmla="*/ 0 w 3754"/>
                  <a:gd name="T5" fmla="*/ 1865 h 3731"/>
                  <a:gd name="T6" fmla="*/ 1888 w 3754"/>
                  <a:gd name="T7" fmla="*/ 3730 h 3731"/>
                  <a:gd name="T8" fmla="*/ 3753 w 3754"/>
                  <a:gd name="T9" fmla="*/ 1865 h 3731"/>
                  <a:gd name="T10" fmla="*/ 1888 w 3754"/>
                  <a:gd name="T11" fmla="*/ 0 h 3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54" h="3731">
                    <a:moveTo>
                      <a:pt x="1888" y="0"/>
                    </a:moveTo>
                    <a:lnTo>
                      <a:pt x="1888" y="0"/>
                    </a:lnTo>
                    <a:cubicBezTo>
                      <a:pt x="839" y="0"/>
                      <a:pt x="0" y="839"/>
                      <a:pt x="0" y="1865"/>
                    </a:cubicBezTo>
                    <a:cubicBezTo>
                      <a:pt x="0" y="2891"/>
                      <a:pt x="839" y="3730"/>
                      <a:pt x="1888" y="3730"/>
                    </a:cubicBezTo>
                    <a:cubicBezTo>
                      <a:pt x="2914" y="3730"/>
                      <a:pt x="3753" y="2891"/>
                      <a:pt x="3753" y="1865"/>
                    </a:cubicBezTo>
                    <a:cubicBezTo>
                      <a:pt x="3753" y="839"/>
                      <a:pt x="2914" y="0"/>
                      <a:pt x="188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471738" y="4781550"/>
              <a:ext cx="4884737" cy="479425"/>
              <a:chOff x="2471738" y="4781550"/>
              <a:chExt cx="4884737" cy="479425"/>
            </a:xfrm>
          </p:grpSpPr>
          <p:sp>
            <p:nvSpPr>
              <p:cNvPr id="63" name="Freeform 15"/>
              <p:cNvSpPr>
                <a:spLocks noChangeArrowheads="1"/>
              </p:cNvSpPr>
              <p:nvPr/>
            </p:nvSpPr>
            <p:spPr bwMode="auto">
              <a:xfrm>
                <a:off x="2471738" y="4781550"/>
                <a:ext cx="487362" cy="469900"/>
              </a:xfrm>
              <a:custGeom>
                <a:avLst/>
                <a:gdLst>
                  <a:gd name="T0" fmla="*/ 582 w 1353"/>
                  <a:gd name="T1" fmla="*/ 0 h 1307"/>
                  <a:gd name="T2" fmla="*/ 792 w 1353"/>
                  <a:gd name="T3" fmla="*/ 0 h 1307"/>
                  <a:gd name="T4" fmla="*/ 1352 w 1353"/>
                  <a:gd name="T5" fmla="*/ 1306 h 1307"/>
                  <a:gd name="T6" fmla="*/ 1119 w 1353"/>
                  <a:gd name="T7" fmla="*/ 1306 h 1307"/>
                  <a:gd name="T8" fmla="*/ 978 w 1353"/>
                  <a:gd name="T9" fmla="*/ 1003 h 1307"/>
                  <a:gd name="T10" fmla="*/ 373 w 1353"/>
                  <a:gd name="T11" fmla="*/ 1003 h 1307"/>
                  <a:gd name="T12" fmla="*/ 232 w 1353"/>
                  <a:gd name="T13" fmla="*/ 1306 h 1307"/>
                  <a:gd name="T14" fmla="*/ 0 w 1353"/>
                  <a:gd name="T15" fmla="*/ 1306 h 1307"/>
                  <a:gd name="T16" fmla="*/ 582 w 1353"/>
                  <a:gd name="T17" fmla="*/ 0 h 1307"/>
                  <a:gd name="T18" fmla="*/ 909 w 1353"/>
                  <a:gd name="T19" fmla="*/ 793 h 1307"/>
                  <a:gd name="T20" fmla="*/ 676 w 1353"/>
                  <a:gd name="T21" fmla="*/ 280 h 1307"/>
                  <a:gd name="T22" fmla="*/ 466 w 1353"/>
                  <a:gd name="T23" fmla="*/ 793 h 1307"/>
                  <a:gd name="T24" fmla="*/ 909 w 1353"/>
                  <a:gd name="T25" fmla="*/ 793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3" h="1307">
                    <a:moveTo>
                      <a:pt x="582" y="0"/>
                    </a:moveTo>
                    <a:lnTo>
                      <a:pt x="792" y="0"/>
                    </a:lnTo>
                    <a:lnTo>
                      <a:pt x="1352" y="1306"/>
                    </a:lnTo>
                    <a:lnTo>
                      <a:pt x="1119" y="1306"/>
                    </a:lnTo>
                    <a:lnTo>
                      <a:pt x="978" y="1003"/>
                    </a:lnTo>
                    <a:lnTo>
                      <a:pt x="373" y="1003"/>
                    </a:lnTo>
                    <a:lnTo>
                      <a:pt x="232" y="1306"/>
                    </a:lnTo>
                    <a:lnTo>
                      <a:pt x="0" y="1306"/>
                    </a:lnTo>
                    <a:lnTo>
                      <a:pt x="582" y="0"/>
                    </a:lnTo>
                    <a:close/>
                    <a:moveTo>
                      <a:pt x="909" y="793"/>
                    </a:moveTo>
                    <a:lnTo>
                      <a:pt x="676" y="280"/>
                    </a:lnTo>
                    <a:lnTo>
                      <a:pt x="466" y="793"/>
                    </a:lnTo>
                    <a:lnTo>
                      <a:pt x="909" y="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16"/>
              <p:cNvSpPr>
                <a:spLocks noChangeArrowheads="1"/>
              </p:cNvSpPr>
              <p:nvPr/>
            </p:nvSpPr>
            <p:spPr bwMode="auto">
              <a:xfrm>
                <a:off x="3125788" y="4789488"/>
                <a:ext cx="403225" cy="461962"/>
              </a:xfrm>
              <a:custGeom>
                <a:avLst/>
                <a:gdLst>
                  <a:gd name="T0" fmla="*/ 0 w 1120"/>
                  <a:gd name="T1" fmla="*/ 0 h 1284"/>
                  <a:gd name="T2" fmla="*/ 210 w 1120"/>
                  <a:gd name="T3" fmla="*/ 0 h 1284"/>
                  <a:gd name="T4" fmla="*/ 909 w 1120"/>
                  <a:gd name="T5" fmla="*/ 886 h 1284"/>
                  <a:gd name="T6" fmla="*/ 909 w 1120"/>
                  <a:gd name="T7" fmla="*/ 0 h 1284"/>
                  <a:gd name="T8" fmla="*/ 1119 w 1120"/>
                  <a:gd name="T9" fmla="*/ 0 h 1284"/>
                  <a:gd name="T10" fmla="*/ 1119 w 1120"/>
                  <a:gd name="T11" fmla="*/ 1283 h 1284"/>
                  <a:gd name="T12" fmla="*/ 932 w 1120"/>
                  <a:gd name="T13" fmla="*/ 1283 h 1284"/>
                  <a:gd name="T14" fmla="*/ 233 w 1120"/>
                  <a:gd name="T15" fmla="*/ 373 h 1284"/>
                  <a:gd name="T16" fmla="*/ 233 w 1120"/>
                  <a:gd name="T17" fmla="*/ 1283 h 1284"/>
                  <a:gd name="T18" fmla="*/ 0 w 1120"/>
                  <a:gd name="T19" fmla="*/ 1283 h 1284"/>
                  <a:gd name="T20" fmla="*/ 0 w 1120"/>
                  <a:gd name="T21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0" h="1284">
                    <a:moveTo>
                      <a:pt x="0" y="0"/>
                    </a:moveTo>
                    <a:lnTo>
                      <a:pt x="210" y="0"/>
                    </a:lnTo>
                    <a:lnTo>
                      <a:pt x="909" y="886"/>
                    </a:lnTo>
                    <a:lnTo>
                      <a:pt x="909" y="0"/>
                    </a:lnTo>
                    <a:lnTo>
                      <a:pt x="1119" y="0"/>
                    </a:lnTo>
                    <a:lnTo>
                      <a:pt x="1119" y="1283"/>
                    </a:lnTo>
                    <a:lnTo>
                      <a:pt x="932" y="1283"/>
                    </a:lnTo>
                    <a:lnTo>
                      <a:pt x="233" y="373"/>
                    </a:lnTo>
                    <a:lnTo>
                      <a:pt x="233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17"/>
              <p:cNvSpPr>
                <a:spLocks noChangeArrowheads="1"/>
              </p:cNvSpPr>
              <p:nvPr/>
            </p:nvSpPr>
            <p:spPr bwMode="auto">
              <a:xfrm>
                <a:off x="3713163" y="4781550"/>
                <a:ext cx="487362" cy="469900"/>
              </a:xfrm>
              <a:custGeom>
                <a:avLst/>
                <a:gdLst>
                  <a:gd name="T0" fmla="*/ 583 w 1353"/>
                  <a:gd name="T1" fmla="*/ 0 h 1307"/>
                  <a:gd name="T2" fmla="*/ 793 w 1353"/>
                  <a:gd name="T3" fmla="*/ 0 h 1307"/>
                  <a:gd name="T4" fmla="*/ 1352 w 1353"/>
                  <a:gd name="T5" fmla="*/ 1306 h 1307"/>
                  <a:gd name="T6" fmla="*/ 1119 w 1353"/>
                  <a:gd name="T7" fmla="*/ 1306 h 1307"/>
                  <a:gd name="T8" fmla="*/ 979 w 1353"/>
                  <a:gd name="T9" fmla="*/ 1003 h 1307"/>
                  <a:gd name="T10" fmla="*/ 373 w 1353"/>
                  <a:gd name="T11" fmla="*/ 1003 h 1307"/>
                  <a:gd name="T12" fmla="*/ 233 w 1353"/>
                  <a:gd name="T13" fmla="*/ 1306 h 1307"/>
                  <a:gd name="T14" fmla="*/ 0 w 1353"/>
                  <a:gd name="T15" fmla="*/ 1306 h 1307"/>
                  <a:gd name="T16" fmla="*/ 583 w 1353"/>
                  <a:gd name="T17" fmla="*/ 0 h 1307"/>
                  <a:gd name="T18" fmla="*/ 910 w 1353"/>
                  <a:gd name="T19" fmla="*/ 793 h 1307"/>
                  <a:gd name="T20" fmla="*/ 676 w 1353"/>
                  <a:gd name="T21" fmla="*/ 280 h 1307"/>
                  <a:gd name="T22" fmla="*/ 444 w 1353"/>
                  <a:gd name="T23" fmla="*/ 793 h 1307"/>
                  <a:gd name="T24" fmla="*/ 910 w 1353"/>
                  <a:gd name="T25" fmla="*/ 793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3" h="1307">
                    <a:moveTo>
                      <a:pt x="583" y="0"/>
                    </a:moveTo>
                    <a:lnTo>
                      <a:pt x="793" y="0"/>
                    </a:lnTo>
                    <a:lnTo>
                      <a:pt x="1352" y="1306"/>
                    </a:lnTo>
                    <a:lnTo>
                      <a:pt x="1119" y="1306"/>
                    </a:lnTo>
                    <a:lnTo>
                      <a:pt x="979" y="1003"/>
                    </a:lnTo>
                    <a:lnTo>
                      <a:pt x="373" y="1003"/>
                    </a:lnTo>
                    <a:lnTo>
                      <a:pt x="233" y="1306"/>
                    </a:lnTo>
                    <a:lnTo>
                      <a:pt x="0" y="1306"/>
                    </a:lnTo>
                    <a:lnTo>
                      <a:pt x="583" y="0"/>
                    </a:lnTo>
                    <a:close/>
                    <a:moveTo>
                      <a:pt x="910" y="793"/>
                    </a:moveTo>
                    <a:lnTo>
                      <a:pt x="676" y="280"/>
                    </a:lnTo>
                    <a:lnTo>
                      <a:pt x="444" y="793"/>
                    </a:lnTo>
                    <a:lnTo>
                      <a:pt x="910" y="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18"/>
              <p:cNvSpPr>
                <a:spLocks noChangeArrowheads="1"/>
              </p:cNvSpPr>
              <p:nvPr/>
            </p:nvSpPr>
            <p:spPr bwMode="auto">
              <a:xfrm>
                <a:off x="4368800" y="4789488"/>
                <a:ext cx="327025" cy="461962"/>
              </a:xfrm>
              <a:custGeom>
                <a:avLst/>
                <a:gdLst>
                  <a:gd name="T0" fmla="*/ 0 w 910"/>
                  <a:gd name="T1" fmla="*/ 0 h 1284"/>
                  <a:gd name="T2" fmla="*/ 233 w 910"/>
                  <a:gd name="T3" fmla="*/ 0 h 1284"/>
                  <a:gd name="T4" fmla="*/ 233 w 910"/>
                  <a:gd name="T5" fmla="*/ 1096 h 1284"/>
                  <a:gd name="T6" fmla="*/ 909 w 910"/>
                  <a:gd name="T7" fmla="*/ 1096 h 1284"/>
                  <a:gd name="T8" fmla="*/ 909 w 910"/>
                  <a:gd name="T9" fmla="*/ 1283 h 1284"/>
                  <a:gd name="T10" fmla="*/ 0 w 910"/>
                  <a:gd name="T11" fmla="*/ 1283 h 1284"/>
                  <a:gd name="T12" fmla="*/ 0 w 910"/>
                  <a:gd name="T13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0" h="1284">
                    <a:moveTo>
                      <a:pt x="0" y="0"/>
                    </a:moveTo>
                    <a:lnTo>
                      <a:pt x="233" y="0"/>
                    </a:lnTo>
                    <a:lnTo>
                      <a:pt x="233" y="1096"/>
                    </a:lnTo>
                    <a:lnTo>
                      <a:pt x="909" y="1096"/>
                    </a:lnTo>
                    <a:lnTo>
                      <a:pt x="909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Freeform 19"/>
              <p:cNvSpPr>
                <a:spLocks noChangeArrowheads="1"/>
              </p:cNvSpPr>
              <p:nvPr/>
            </p:nvSpPr>
            <p:spPr bwMode="auto">
              <a:xfrm>
                <a:off x="4746625" y="4789488"/>
                <a:ext cx="454025" cy="461962"/>
              </a:xfrm>
              <a:custGeom>
                <a:avLst/>
                <a:gdLst>
                  <a:gd name="T0" fmla="*/ 513 w 1260"/>
                  <a:gd name="T1" fmla="*/ 793 h 1284"/>
                  <a:gd name="T2" fmla="*/ 0 w 1260"/>
                  <a:gd name="T3" fmla="*/ 0 h 1284"/>
                  <a:gd name="T4" fmla="*/ 280 w 1260"/>
                  <a:gd name="T5" fmla="*/ 0 h 1284"/>
                  <a:gd name="T6" fmla="*/ 629 w 1260"/>
                  <a:gd name="T7" fmla="*/ 560 h 1284"/>
                  <a:gd name="T8" fmla="*/ 1002 w 1260"/>
                  <a:gd name="T9" fmla="*/ 0 h 1284"/>
                  <a:gd name="T10" fmla="*/ 1259 w 1260"/>
                  <a:gd name="T11" fmla="*/ 0 h 1284"/>
                  <a:gd name="T12" fmla="*/ 746 w 1260"/>
                  <a:gd name="T13" fmla="*/ 770 h 1284"/>
                  <a:gd name="T14" fmla="*/ 746 w 1260"/>
                  <a:gd name="T15" fmla="*/ 1283 h 1284"/>
                  <a:gd name="T16" fmla="*/ 513 w 1260"/>
                  <a:gd name="T17" fmla="*/ 1283 h 1284"/>
                  <a:gd name="T18" fmla="*/ 513 w 1260"/>
                  <a:gd name="T19" fmla="*/ 79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0" h="1284">
                    <a:moveTo>
                      <a:pt x="513" y="793"/>
                    </a:moveTo>
                    <a:lnTo>
                      <a:pt x="0" y="0"/>
                    </a:lnTo>
                    <a:lnTo>
                      <a:pt x="280" y="0"/>
                    </a:lnTo>
                    <a:lnTo>
                      <a:pt x="629" y="560"/>
                    </a:lnTo>
                    <a:lnTo>
                      <a:pt x="1002" y="0"/>
                    </a:lnTo>
                    <a:lnTo>
                      <a:pt x="1259" y="0"/>
                    </a:lnTo>
                    <a:lnTo>
                      <a:pt x="746" y="770"/>
                    </a:lnTo>
                    <a:lnTo>
                      <a:pt x="746" y="1283"/>
                    </a:lnTo>
                    <a:lnTo>
                      <a:pt x="513" y="1283"/>
                    </a:lnTo>
                    <a:lnTo>
                      <a:pt x="513" y="7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20"/>
              <p:cNvSpPr>
                <a:spLocks noChangeArrowheads="1"/>
              </p:cNvSpPr>
              <p:nvPr/>
            </p:nvSpPr>
            <p:spPr bwMode="auto">
              <a:xfrm>
                <a:off x="5324475" y="4789488"/>
                <a:ext cx="377825" cy="461962"/>
              </a:xfrm>
              <a:custGeom>
                <a:avLst/>
                <a:gdLst>
                  <a:gd name="T0" fmla="*/ 395 w 1049"/>
                  <a:gd name="T1" fmla="*/ 210 h 1284"/>
                  <a:gd name="T2" fmla="*/ 0 w 1049"/>
                  <a:gd name="T3" fmla="*/ 210 h 1284"/>
                  <a:gd name="T4" fmla="*/ 0 w 1049"/>
                  <a:gd name="T5" fmla="*/ 0 h 1284"/>
                  <a:gd name="T6" fmla="*/ 1048 w 1049"/>
                  <a:gd name="T7" fmla="*/ 0 h 1284"/>
                  <a:gd name="T8" fmla="*/ 1048 w 1049"/>
                  <a:gd name="T9" fmla="*/ 210 h 1284"/>
                  <a:gd name="T10" fmla="*/ 629 w 1049"/>
                  <a:gd name="T11" fmla="*/ 210 h 1284"/>
                  <a:gd name="T12" fmla="*/ 629 w 1049"/>
                  <a:gd name="T13" fmla="*/ 1283 h 1284"/>
                  <a:gd name="T14" fmla="*/ 395 w 1049"/>
                  <a:gd name="T15" fmla="*/ 1283 h 1284"/>
                  <a:gd name="T16" fmla="*/ 395 w 1049"/>
                  <a:gd name="T17" fmla="*/ 21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1284">
                    <a:moveTo>
                      <a:pt x="395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1048" y="0"/>
                    </a:lnTo>
                    <a:lnTo>
                      <a:pt x="1048" y="210"/>
                    </a:lnTo>
                    <a:lnTo>
                      <a:pt x="629" y="210"/>
                    </a:lnTo>
                    <a:lnTo>
                      <a:pt x="629" y="1283"/>
                    </a:lnTo>
                    <a:lnTo>
                      <a:pt x="395" y="1283"/>
                    </a:lnTo>
                    <a:lnTo>
                      <a:pt x="395" y="21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21"/>
              <p:cNvSpPr>
                <a:spLocks noChangeArrowheads="1"/>
              </p:cNvSpPr>
              <p:nvPr/>
            </p:nvSpPr>
            <p:spPr bwMode="auto">
              <a:xfrm>
                <a:off x="5870575" y="4789488"/>
                <a:ext cx="84138" cy="461962"/>
              </a:xfrm>
              <a:custGeom>
                <a:avLst/>
                <a:gdLst>
                  <a:gd name="T0" fmla="*/ 0 w 235"/>
                  <a:gd name="T1" fmla="*/ 0 h 1284"/>
                  <a:gd name="T2" fmla="*/ 234 w 235"/>
                  <a:gd name="T3" fmla="*/ 0 h 1284"/>
                  <a:gd name="T4" fmla="*/ 234 w 235"/>
                  <a:gd name="T5" fmla="*/ 1283 h 1284"/>
                  <a:gd name="T6" fmla="*/ 0 w 235"/>
                  <a:gd name="T7" fmla="*/ 1283 h 1284"/>
                  <a:gd name="T8" fmla="*/ 0 w 235"/>
                  <a:gd name="T9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84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22"/>
              <p:cNvSpPr>
                <a:spLocks noChangeArrowheads="1"/>
              </p:cNvSpPr>
              <p:nvPr/>
            </p:nvSpPr>
            <p:spPr bwMode="auto">
              <a:xfrm>
                <a:off x="6146800" y="4781550"/>
                <a:ext cx="428625" cy="479425"/>
              </a:xfrm>
              <a:custGeom>
                <a:avLst/>
                <a:gdLst>
                  <a:gd name="T0" fmla="*/ 0 w 1190"/>
                  <a:gd name="T1" fmla="*/ 676 h 1330"/>
                  <a:gd name="T2" fmla="*/ 0 w 1190"/>
                  <a:gd name="T3" fmla="*/ 676 h 1330"/>
                  <a:gd name="T4" fmla="*/ 0 w 1190"/>
                  <a:gd name="T5" fmla="*/ 676 h 1330"/>
                  <a:gd name="T6" fmla="*/ 676 w 1190"/>
                  <a:gd name="T7" fmla="*/ 0 h 1330"/>
                  <a:gd name="T8" fmla="*/ 1166 w 1190"/>
                  <a:gd name="T9" fmla="*/ 210 h 1330"/>
                  <a:gd name="T10" fmla="*/ 1025 w 1190"/>
                  <a:gd name="T11" fmla="*/ 373 h 1330"/>
                  <a:gd name="T12" fmla="*/ 652 w 1190"/>
                  <a:gd name="T13" fmla="*/ 210 h 1330"/>
                  <a:gd name="T14" fmla="*/ 233 w 1190"/>
                  <a:gd name="T15" fmla="*/ 653 h 1330"/>
                  <a:gd name="T16" fmla="*/ 233 w 1190"/>
                  <a:gd name="T17" fmla="*/ 676 h 1330"/>
                  <a:gd name="T18" fmla="*/ 652 w 1190"/>
                  <a:gd name="T19" fmla="*/ 1119 h 1330"/>
                  <a:gd name="T20" fmla="*/ 1025 w 1190"/>
                  <a:gd name="T21" fmla="*/ 956 h 1330"/>
                  <a:gd name="T22" fmla="*/ 1189 w 1190"/>
                  <a:gd name="T23" fmla="*/ 1119 h 1330"/>
                  <a:gd name="T24" fmla="*/ 652 w 1190"/>
                  <a:gd name="T25" fmla="*/ 1329 h 1330"/>
                  <a:gd name="T26" fmla="*/ 0 w 1190"/>
                  <a:gd name="T27" fmla="*/ 67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0" h="1330">
                    <a:moveTo>
                      <a:pt x="0" y="676"/>
                    </a:moveTo>
                    <a:lnTo>
                      <a:pt x="0" y="676"/>
                    </a:lnTo>
                    <a:lnTo>
                      <a:pt x="0" y="676"/>
                    </a:lnTo>
                    <a:cubicBezTo>
                      <a:pt x="0" y="303"/>
                      <a:pt x="279" y="0"/>
                      <a:pt x="676" y="0"/>
                    </a:cubicBezTo>
                    <a:cubicBezTo>
                      <a:pt x="909" y="0"/>
                      <a:pt x="1049" y="70"/>
                      <a:pt x="1166" y="210"/>
                    </a:cubicBezTo>
                    <a:cubicBezTo>
                      <a:pt x="1025" y="373"/>
                      <a:pt x="1025" y="373"/>
                      <a:pt x="1025" y="373"/>
                    </a:cubicBezTo>
                    <a:cubicBezTo>
                      <a:pt x="932" y="280"/>
                      <a:pt x="816" y="210"/>
                      <a:pt x="652" y="210"/>
                    </a:cubicBezTo>
                    <a:cubicBezTo>
                      <a:pt x="420" y="210"/>
                      <a:pt x="233" y="420"/>
                      <a:pt x="233" y="653"/>
                    </a:cubicBezTo>
                    <a:cubicBezTo>
                      <a:pt x="233" y="676"/>
                      <a:pt x="233" y="676"/>
                      <a:pt x="233" y="676"/>
                    </a:cubicBezTo>
                    <a:cubicBezTo>
                      <a:pt x="233" y="933"/>
                      <a:pt x="420" y="1119"/>
                      <a:pt x="652" y="1119"/>
                    </a:cubicBezTo>
                    <a:cubicBezTo>
                      <a:pt x="816" y="1119"/>
                      <a:pt x="932" y="1073"/>
                      <a:pt x="1025" y="956"/>
                    </a:cubicBezTo>
                    <a:cubicBezTo>
                      <a:pt x="1189" y="1119"/>
                      <a:pt x="1189" y="1119"/>
                      <a:pt x="1189" y="1119"/>
                    </a:cubicBezTo>
                    <a:cubicBezTo>
                      <a:pt x="1049" y="1259"/>
                      <a:pt x="909" y="1329"/>
                      <a:pt x="652" y="1329"/>
                    </a:cubicBezTo>
                    <a:cubicBezTo>
                      <a:pt x="279" y="1329"/>
                      <a:pt x="0" y="1049"/>
                      <a:pt x="0" y="67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23"/>
              <p:cNvSpPr>
                <a:spLocks noChangeArrowheads="1"/>
              </p:cNvSpPr>
              <p:nvPr/>
            </p:nvSpPr>
            <p:spPr bwMode="auto">
              <a:xfrm>
                <a:off x="6726238" y="4781550"/>
                <a:ext cx="360362" cy="479425"/>
              </a:xfrm>
              <a:custGeom>
                <a:avLst/>
                <a:gdLst>
                  <a:gd name="T0" fmla="*/ 0 w 1003"/>
                  <a:gd name="T1" fmla="*/ 1119 h 1330"/>
                  <a:gd name="T2" fmla="*/ 0 w 1003"/>
                  <a:gd name="T3" fmla="*/ 1119 h 1330"/>
                  <a:gd name="T4" fmla="*/ 139 w 1003"/>
                  <a:gd name="T5" fmla="*/ 956 h 1330"/>
                  <a:gd name="T6" fmla="*/ 536 w 1003"/>
                  <a:gd name="T7" fmla="*/ 1142 h 1330"/>
                  <a:gd name="T8" fmla="*/ 769 w 1003"/>
                  <a:gd name="T9" fmla="*/ 980 h 1330"/>
                  <a:gd name="T10" fmla="*/ 769 w 1003"/>
                  <a:gd name="T11" fmla="*/ 956 h 1330"/>
                  <a:gd name="T12" fmla="*/ 489 w 1003"/>
                  <a:gd name="T13" fmla="*/ 769 h 1330"/>
                  <a:gd name="T14" fmla="*/ 46 w 1003"/>
                  <a:gd name="T15" fmla="*/ 373 h 1330"/>
                  <a:gd name="T16" fmla="*/ 46 w 1003"/>
                  <a:gd name="T17" fmla="*/ 373 h 1330"/>
                  <a:gd name="T18" fmla="*/ 489 w 1003"/>
                  <a:gd name="T19" fmla="*/ 0 h 1330"/>
                  <a:gd name="T20" fmla="*/ 956 w 1003"/>
                  <a:gd name="T21" fmla="*/ 163 h 1330"/>
                  <a:gd name="T22" fmla="*/ 839 w 1003"/>
                  <a:gd name="T23" fmla="*/ 327 h 1330"/>
                  <a:gd name="T24" fmla="*/ 489 w 1003"/>
                  <a:gd name="T25" fmla="*/ 210 h 1330"/>
                  <a:gd name="T26" fmla="*/ 280 w 1003"/>
                  <a:gd name="T27" fmla="*/ 350 h 1330"/>
                  <a:gd name="T28" fmla="*/ 280 w 1003"/>
                  <a:gd name="T29" fmla="*/ 350 h 1330"/>
                  <a:gd name="T30" fmla="*/ 583 w 1003"/>
                  <a:gd name="T31" fmla="*/ 560 h 1330"/>
                  <a:gd name="T32" fmla="*/ 1002 w 1003"/>
                  <a:gd name="T33" fmla="*/ 933 h 1330"/>
                  <a:gd name="T34" fmla="*/ 1002 w 1003"/>
                  <a:gd name="T35" fmla="*/ 956 h 1330"/>
                  <a:gd name="T36" fmla="*/ 536 w 1003"/>
                  <a:gd name="T37" fmla="*/ 1329 h 1330"/>
                  <a:gd name="T38" fmla="*/ 0 w 1003"/>
                  <a:gd name="T39" fmla="*/ 1119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3" h="1330">
                    <a:moveTo>
                      <a:pt x="0" y="1119"/>
                    </a:moveTo>
                    <a:lnTo>
                      <a:pt x="0" y="1119"/>
                    </a:lnTo>
                    <a:cubicBezTo>
                      <a:pt x="139" y="956"/>
                      <a:pt x="139" y="956"/>
                      <a:pt x="139" y="956"/>
                    </a:cubicBezTo>
                    <a:cubicBezTo>
                      <a:pt x="256" y="1073"/>
                      <a:pt x="373" y="1142"/>
                      <a:pt x="536" y="1142"/>
                    </a:cubicBezTo>
                    <a:cubicBezTo>
                      <a:pt x="676" y="1142"/>
                      <a:pt x="769" y="1073"/>
                      <a:pt x="769" y="980"/>
                    </a:cubicBezTo>
                    <a:cubicBezTo>
                      <a:pt x="769" y="956"/>
                      <a:pt x="769" y="956"/>
                      <a:pt x="769" y="956"/>
                    </a:cubicBezTo>
                    <a:cubicBezTo>
                      <a:pt x="769" y="862"/>
                      <a:pt x="722" y="816"/>
                      <a:pt x="489" y="769"/>
                    </a:cubicBezTo>
                    <a:cubicBezTo>
                      <a:pt x="210" y="700"/>
                      <a:pt x="46" y="630"/>
                      <a:pt x="46" y="373"/>
                    </a:cubicBezTo>
                    <a:lnTo>
                      <a:pt x="46" y="373"/>
                    </a:lnTo>
                    <a:cubicBezTo>
                      <a:pt x="46" y="163"/>
                      <a:pt x="233" y="0"/>
                      <a:pt x="489" y="0"/>
                    </a:cubicBezTo>
                    <a:cubicBezTo>
                      <a:pt x="676" y="0"/>
                      <a:pt x="839" y="47"/>
                      <a:pt x="956" y="163"/>
                    </a:cubicBezTo>
                    <a:cubicBezTo>
                      <a:pt x="839" y="327"/>
                      <a:pt x="839" y="327"/>
                      <a:pt x="839" y="327"/>
                    </a:cubicBezTo>
                    <a:cubicBezTo>
                      <a:pt x="722" y="257"/>
                      <a:pt x="606" y="210"/>
                      <a:pt x="489" y="210"/>
                    </a:cubicBezTo>
                    <a:cubicBezTo>
                      <a:pt x="349" y="210"/>
                      <a:pt x="280" y="280"/>
                      <a:pt x="280" y="350"/>
                    </a:cubicBezTo>
                    <a:lnTo>
                      <a:pt x="280" y="350"/>
                    </a:lnTo>
                    <a:cubicBezTo>
                      <a:pt x="280" y="466"/>
                      <a:pt x="326" y="513"/>
                      <a:pt x="583" y="560"/>
                    </a:cubicBezTo>
                    <a:cubicBezTo>
                      <a:pt x="862" y="630"/>
                      <a:pt x="1002" y="723"/>
                      <a:pt x="1002" y="933"/>
                    </a:cubicBezTo>
                    <a:cubicBezTo>
                      <a:pt x="1002" y="956"/>
                      <a:pt x="1002" y="956"/>
                      <a:pt x="1002" y="956"/>
                    </a:cubicBezTo>
                    <a:cubicBezTo>
                      <a:pt x="1002" y="1189"/>
                      <a:pt x="815" y="1329"/>
                      <a:pt x="536" y="1329"/>
                    </a:cubicBezTo>
                    <a:cubicBezTo>
                      <a:pt x="349" y="1329"/>
                      <a:pt x="163" y="1259"/>
                      <a:pt x="0" y="11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24"/>
              <p:cNvSpPr>
                <a:spLocks noChangeArrowheads="1"/>
              </p:cNvSpPr>
              <p:nvPr/>
            </p:nvSpPr>
            <p:spPr bwMode="auto">
              <a:xfrm>
                <a:off x="7188200" y="5149850"/>
                <a:ext cx="66675" cy="84138"/>
              </a:xfrm>
              <a:custGeom>
                <a:avLst/>
                <a:gdLst>
                  <a:gd name="T0" fmla="*/ 70 w 187"/>
                  <a:gd name="T1" fmla="*/ 47 h 234"/>
                  <a:gd name="T2" fmla="*/ 0 w 187"/>
                  <a:gd name="T3" fmla="*/ 47 h 234"/>
                  <a:gd name="T4" fmla="*/ 0 w 187"/>
                  <a:gd name="T5" fmla="*/ 0 h 234"/>
                  <a:gd name="T6" fmla="*/ 186 w 187"/>
                  <a:gd name="T7" fmla="*/ 0 h 234"/>
                  <a:gd name="T8" fmla="*/ 186 w 187"/>
                  <a:gd name="T9" fmla="*/ 47 h 234"/>
                  <a:gd name="T10" fmla="*/ 117 w 187"/>
                  <a:gd name="T11" fmla="*/ 47 h 234"/>
                  <a:gd name="T12" fmla="*/ 117 w 187"/>
                  <a:gd name="T13" fmla="*/ 233 h 234"/>
                  <a:gd name="T14" fmla="*/ 70 w 187"/>
                  <a:gd name="T15" fmla="*/ 233 h 234"/>
                  <a:gd name="T16" fmla="*/ 70 w 187"/>
                  <a:gd name="T17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234">
                    <a:moveTo>
                      <a:pt x="70" y="47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47"/>
                    </a:lnTo>
                    <a:lnTo>
                      <a:pt x="117" y="47"/>
                    </a:lnTo>
                    <a:lnTo>
                      <a:pt x="117" y="233"/>
                    </a:lnTo>
                    <a:lnTo>
                      <a:pt x="70" y="233"/>
                    </a:lnTo>
                    <a:lnTo>
                      <a:pt x="70" y="4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Freeform 25"/>
              <p:cNvSpPr>
                <a:spLocks noChangeArrowheads="1"/>
              </p:cNvSpPr>
              <p:nvPr/>
            </p:nvSpPr>
            <p:spPr bwMode="auto">
              <a:xfrm>
                <a:off x="7272338" y="5149850"/>
                <a:ext cx="84137" cy="84138"/>
              </a:xfrm>
              <a:custGeom>
                <a:avLst/>
                <a:gdLst>
                  <a:gd name="T0" fmla="*/ 0 w 234"/>
                  <a:gd name="T1" fmla="*/ 0 h 234"/>
                  <a:gd name="T2" fmla="*/ 47 w 234"/>
                  <a:gd name="T3" fmla="*/ 0 h 234"/>
                  <a:gd name="T4" fmla="*/ 117 w 234"/>
                  <a:gd name="T5" fmla="*/ 116 h 234"/>
                  <a:gd name="T6" fmla="*/ 187 w 234"/>
                  <a:gd name="T7" fmla="*/ 0 h 234"/>
                  <a:gd name="T8" fmla="*/ 233 w 234"/>
                  <a:gd name="T9" fmla="*/ 0 h 234"/>
                  <a:gd name="T10" fmla="*/ 233 w 234"/>
                  <a:gd name="T11" fmla="*/ 233 h 234"/>
                  <a:gd name="T12" fmla="*/ 187 w 234"/>
                  <a:gd name="T13" fmla="*/ 233 h 234"/>
                  <a:gd name="T14" fmla="*/ 187 w 234"/>
                  <a:gd name="T15" fmla="*/ 70 h 234"/>
                  <a:gd name="T16" fmla="*/ 117 w 234"/>
                  <a:gd name="T17" fmla="*/ 186 h 234"/>
                  <a:gd name="T18" fmla="*/ 117 w 234"/>
                  <a:gd name="T19" fmla="*/ 186 h 234"/>
                  <a:gd name="T20" fmla="*/ 47 w 234"/>
                  <a:gd name="T21" fmla="*/ 70 h 234"/>
                  <a:gd name="T22" fmla="*/ 47 w 234"/>
                  <a:gd name="T23" fmla="*/ 233 h 234"/>
                  <a:gd name="T24" fmla="*/ 0 w 234"/>
                  <a:gd name="T25" fmla="*/ 233 h 234"/>
                  <a:gd name="T26" fmla="*/ 0 w 234"/>
                  <a:gd name="T27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4" h="234">
                    <a:moveTo>
                      <a:pt x="0" y="0"/>
                    </a:moveTo>
                    <a:lnTo>
                      <a:pt x="47" y="0"/>
                    </a:lnTo>
                    <a:lnTo>
                      <a:pt x="117" y="116"/>
                    </a:lnTo>
                    <a:lnTo>
                      <a:pt x="187" y="0"/>
                    </a:lnTo>
                    <a:lnTo>
                      <a:pt x="233" y="0"/>
                    </a:lnTo>
                    <a:lnTo>
                      <a:pt x="233" y="233"/>
                    </a:lnTo>
                    <a:lnTo>
                      <a:pt x="187" y="233"/>
                    </a:lnTo>
                    <a:lnTo>
                      <a:pt x="187" y="70"/>
                    </a:lnTo>
                    <a:lnTo>
                      <a:pt x="117" y="186"/>
                    </a:lnTo>
                    <a:lnTo>
                      <a:pt x="117" y="186"/>
                    </a:lnTo>
                    <a:lnTo>
                      <a:pt x="47" y="70"/>
                    </a:lnTo>
                    <a:lnTo>
                      <a:pt x="47" y="233"/>
                    </a:lnTo>
                    <a:lnTo>
                      <a:pt x="0" y="23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2" r:id="rId2"/>
    <p:sldLayoutId id="2147483667" r:id="rId3"/>
    <p:sldLayoutId id="2147483650" r:id="rId4"/>
    <p:sldLayoutId id="2147483721" r:id="rId5"/>
    <p:sldLayoutId id="2147483658" r:id="rId6"/>
    <p:sldLayoutId id="2147483709" r:id="rId7"/>
    <p:sldLayoutId id="2147483659" r:id="rId8"/>
    <p:sldLayoutId id="2147483662" r:id="rId9"/>
    <p:sldLayoutId id="2147483663" r:id="rId10"/>
    <p:sldLayoutId id="2147483654" r:id="rId11"/>
    <p:sldLayoutId id="2147483722" r:id="rId12"/>
    <p:sldLayoutId id="2147483715" r:id="rId13"/>
    <p:sldLayoutId id="2147483655" r:id="rId14"/>
    <p:sldLayoutId id="2147483670" r:id="rId15"/>
    <p:sldLayoutId id="2147483710" r:id="rId16"/>
    <p:sldLayoutId id="2147483716" r:id="rId17"/>
    <p:sldLayoutId id="2147483725" r:id="rId18"/>
    <p:sldLayoutId id="2147483723" r:id="rId19"/>
    <p:sldLayoutId id="2147483719" r:id="rId20"/>
    <p:sldLayoutId id="2147483660" r:id="rId21"/>
    <p:sldLayoutId id="2147483724" r:id="rId22"/>
    <p:sldLayoutId id="2147483720" r:id="rId23"/>
    <p:sldLayoutId id="2147483714" r:id="rId24"/>
    <p:sldLayoutId id="2147483661" r:id="rId25"/>
    <p:sldLayoutId id="2147483729" r:id="rId26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4" y="1452143"/>
            <a:ext cx="9152804" cy="2288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" y="4539342"/>
            <a:ext cx="1310705" cy="509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61" y="4377929"/>
            <a:ext cx="1020474" cy="7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216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(2)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3" y="1109750"/>
            <a:ext cx="4254458" cy="3686000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gray">
          <a:xfrm>
            <a:off x="696242" y="1254125"/>
            <a:ext cx="2101702" cy="3397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8" indent="-230188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227013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e-AT" dirty="0" smtClean="0"/>
              <a:t>Ukraine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exceptional</a:t>
            </a:r>
            <a:r>
              <a:rPr lang="de-AT" dirty="0" smtClean="0"/>
              <a:t> (pink)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3301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(3)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9" y="1085850"/>
            <a:ext cx="3957823" cy="342900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8" y="1101688"/>
            <a:ext cx="4254458" cy="368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83" y="1102477"/>
            <a:ext cx="4254458" cy="36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2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(3)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063229"/>
            <a:ext cx="4254458" cy="36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51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Final </a:t>
            </a:r>
            <a:r>
              <a:rPr lang="de-AT" dirty="0" err="1" smtClean="0"/>
              <a:t>result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3638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7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CEE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8887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relations </a:t>
            </a:r>
            <a:r>
              <a:rPr lang="mr-IN" dirty="0" smtClean="0"/>
              <a:t>–</a:t>
            </a:r>
            <a:r>
              <a:rPr lang="en-US" dirty="0" smtClean="0"/>
              <a:t> starting from health factors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46292"/>
            <a:ext cx="4053774" cy="2501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74" y="946292"/>
            <a:ext cx="4256920" cy="2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080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3" y="86123"/>
            <a:ext cx="7150433" cy="441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36159" y="4504069"/>
            <a:ext cx="5752213" cy="4621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GDP is very important and is different than GDP growth!!!</a:t>
            </a:r>
          </a:p>
          <a:p>
            <a:r>
              <a:rPr lang="en-US" dirty="0" smtClean="0"/>
              <a:t>Austria is not included in Democracy and Market economy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4029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44" y="0"/>
            <a:ext cx="7745856" cy="4785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 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144773" y="4722398"/>
            <a:ext cx="5752213" cy="462146"/>
          </a:xfrm>
        </p:spPr>
        <p:txBody>
          <a:bodyPr>
            <a:normAutofit/>
          </a:bodyPr>
          <a:lstStyle/>
          <a:p>
            <a:r>
              <a:rPr lang="en-US" dirty="0" smtClean="0"/>
              <a:t>Civil Society very close to </a:t>
            </a:r>
            <a:r>
              <a:rPr lang="en-US" smtClean="0"/>
              <a:t>GDP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483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37" y="48842"/>
            <a:ext cx="7584763" cy="468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time series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43247" y="4735142"/>
            <a:ext cx="5752213" cy="398712"/>
          </a:xfrm>
        </p:spPr>
        <p:txBody>
          <a:bodyPr>
            <a:normAutofit/>
          </a:bodyPr>
          <a:lstStyle/>
          <a:p>
            <a:r>
              <a:rPr lang="en-US" smtClean="0"/>
              <a:t>A bit limited scope of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4551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30" y="251638"/>
            <a:ext cx="6993929" cy="4321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time series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43247" y="4735142"/>
            <a:ext cx="5752213" cy="398712"/>
          </a:xfrm>
        </p:spPr>
        <p:txBody>
          <a:bodyPr>
            <a:normAutofit/>
          </a:bodyPr>
          <a:lstStyle/>
          <a:p>
            <a:r>
              <a:rPr lang="en-US" dirty="0" smtClean="0"/>
              <a:t>Look at Croatia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3558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924910"/>
            <a:ext cx="9144000" cy="1293687"/>
          </a:xfrm>
        </p:spPr>
        <p:txBody>
          <a:bodyPr/>
          <a:lstStyle/>
          <a:p>
            <a:pPr lvl="1"/>
            <a:r>
              <a:rPr lang="en-US" dirty="0"/>
              <a:t>Open Governments – Open Societies?</a:t>
            </a:r>
          </a:p>
          <a:p>
            <a:pPr lvl="1"/>
            <a:r>
              <a:rPr lang="en-US" dirty="0" err="1"/>
              <a:t>Datathon</a:t>
            </a:r>
            <a:r>
              <a:rPr lang="en-US" dirty="0"/>
              <a:t>, Driving Democracy with Data in Central and Eastern Europe</a:t>
            </a:r>
          </a:p>
          <a:p>
            <a:pPr lvl="2"/>
            <a:r>
              <a:rPr lang="en-US" dirty="0" smtClean="0"/>
              <a:t>Sarah Klein, Michał Miłkowski</a:t>
            </a:r>
          </a:p>
          <a:p>
            <a:pPr lvl="3"/>
            <a:r>
              <a:rPr lang="en-US" dirty="0" smtClean="0"/>
              <a:t>21.04.2018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79800" y="9652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705100" y="7239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1100" dirty="0"/>
          </a:p>
        </p:txBody>
      </p:sp>
      <p:sp>
        <p:nvSpPr>
          <p:cNvPr id="72" name="Rectangle 71"/>
          <p:cNvSpPr/>
          <p:nvPr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>
            <a:grpSpLocks noChangeAspect="1"/>
          </p:cNvGrpSpPr>
          <p:nvPr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457200" y="4372342"/>
            <a:ext cx="719025" cy="611573"/>
            <a:chOff x="3359378" y="444500"/>
            <a:chExt cx="2915618" cy="2479903"/>
          </a:xfrm>
        </p:grpSpPr>
        <p:sp>
          <p:nvSpPr>
            <p:cNvPr id="77" name="Freeform 1"/>
            <p:cNvSpPr>
              <a:spLocks noChangeArrowheads="1"/>
            </p:cNvSpPr>
            <p:nvPr/>
          </p:nvSpPr>
          <p:spPr bwMode="auto">
            <a:xfrm>
              <a:off x="3359378" y="444500"/>
              <a:ext cx="2915618" cy="2479903"/>
            </a:xfrm>
            <a:custGeom>
              <a:avLst/>
              <a:gdLst>
                <a:gd name="T0" fmla="*/ 18147 w 21336"/>
                <a:gd name="T1" fmla="*/ 8586 h 18148"/>
                <a:gd name="T2" fmla="*/ 18147 w 21336"/>
                <a:gd name="T3" fmla="*/ 8586 h 18148"/>
                <a:gd name="T4" fmla="*/ 18147 w 21336"/>
                <a:gd name="T5" fmla="*/ 9095 h 18148"/>
                <a:gd name="T6" fmla="*/ 18105 w 21336"/>
                <a:gd name="T7" fmla="*/ 9859 h 18148"/>
                <a:gd name="T8" fmla="*/ 9096 w 21336"/>
                <a:gd name="T9" fmla="*/ 18147 h 18148"/>
                <a:gd name="T10" fmla="*/ 0 w 21336"/>
                <a:gd name="T11" fmla="*/ 9095 h 18148"/>
                <a:gd name="T12" fmla="*/ 128 w 21336"/>
                <a:gd name="T13" fmla="*/ 7778 h 18148"/>
                <a:gd name="T14" fmla="*/ 170 w 21336"/>
                <a:gd name="T15" fmla="*/ 7523 h 18148"/>
                <a:gd name="T16" fmla="*/ 9096 w 21336"/>
                <a:gd name="T17" fmla="*/ 0 h 18148"/>
                <a:gd name="T18" fmla="*/ 16617 w 21336"/>
                <a:gd name="T19" fmla="*/ 4080 h 18148"/>
                <a:gd name="T20" fmla="*/ 16617 w 21336"/>
                <a:gd name="T21" fmla="*/ 4080 h 18148"/>
                <a:gd name="T22" fmla="*/ 15597 w 21336"/>
                <a:gd name="T23" fmla="*/ 5058 h 18148"/>
                <a:gd name="T24" fmla="*/ 16617 w 21336"/>
                <a:gd name="T25" fmla="*/ 6078 h 18148"/>
                <a:gd name="T26" fmla="*/ 17467 w 21336"/>
                <a:gd name="T27" fmla="*/ 5610 h 18148"/>
                <a:gd name="T28" fmla="*/ 18019 w 21336"/>
                <a:gd name="T29" fmla="*/ 7608 h 18148"/>
                <a:gd name="T30" fmla="*/ 18105 w 21336"/>
                <a:gd name="T31" fmla="*/ 8033 h 18148"/>
                <a:gd name="T32" fmla="*/ 18105 w 21336"/>
                <a:gd name="T33" fmla="*/ 8033 h 18148"/>
                <a:gd name="T34" fmla="*/ 18147 w 21336"/>
                <a:gd name="T35" fmla="*/ 8586 h 18148"/>
                <a:gd name="T36" fmla="*/ 19549 w 21336"/>
                <a:gd name="T37" fmla="*/ 596 h 18148"/>
                <a:gd name="T38" fmla="*/ 19549 w 21336"/>
                <a:gd name="T39" fmla="*/ 596 h 18148"/>
                <a:gd name="T40" fmla="*/ 17765 w 21336"/>
                <a:gd name="T41" fmla="*/ 2380 h 18148"/>
                <a:gd name="T42" fmla="*/ 19549 w 21336"/>
                <a:gd name="T43" fmla="*/ 4166 h 18148"/>
                <a:gd name="T44" fmla="*/ 21335 w 21336"/>
                <a:gd name="T45" fmla="*/ 2380 h 18148"/>
                <a:gd name="T46" fmla="*/ 19549 w 21336"/>
                <a:gd name="T47" fmla="*/ 596 h 18148"/>
                <a:gd name="T48" fmla="*/ 18147 w 21336"/>
                <a:gd name="T49" fmla="*/ 8586 h 1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36" h="18148">
                  <a:moveTo>
                    <a:pt x="18147" y="8586"/>
                  </a:moveTo>
                  <a:lnTo>
                    <a:pt x="18147" y="8586"/>
                  </a:lnTo>
                  <a:cubicBezTo>
                    <a:pt x="18147" y="8756"/>
                    <a:pt x="18147" y="8926"/>
                    <a:pt x="18147" y="9095"/>
                  </a:cubicBezTo>
                  <a:cubicBezTo>
                    <a:pt x="18147" y="9349"/>
                    <a:pt x="18147" y="9605"/>
                    <a:pt x="18105" y="9859"/>
                  </a:cubicBezTo>
                  <a:cubicBezTo>
                    <a:pt x="17722" y="14492"/>
                    <a:pt x="13812" y="18147"/>
                    <a:pt x="9096" y="18147"/>
                  </a:cubicBezTo>
                  <a:cubicBezTo>
                    <a:pt x="4080" y="18147"/>
                    <a:pt x="0" y="14067"/>
                    <a:pt x="0" y="9095"/>
                  </a:cubicBezTo>
                  <a:cubicBezTo>
                    <a:pt x="0" y="8628"/>
                    <a:pt x="44" y="8203"/>
                    <a:pt x="128" y="7778"/>
                  </a:cubicBezTo>
                  <a:cubicBezTo>
                    <a:pt x="128" y="7650"/>
                    <a:pt x="170" y="7523"/>
                    <a:pt x="170" y="7523"/>
                  </a:cubicBezTo>
                  <a:cubicBezTo>
                    <a:pt x="894" y="3230"/>
                    <a:pt x="4634" y="0"/>
                    <a:pt x="9096" y="0"/>
                  </a:cubicBezTo>
                  <a:cubicBezTo>
                    <a:pt x="12239" y="0"/>
                    <a:pt x="15002" y="1616"/>
                    <a:pt x="16617" y="4080"/>
                  </a:cubicBezTo>
                  <a:lnTo>
                    <a:pt x="16617" y="4080"/>
                  </a:lnTo>
                  <a:cubicBezTo>
                    <a:pt x="16065" y="4080"/>
                    <a:pt x="15597" y="4506"/>
                    <a:pt x="15597" y="5058"/>
                  </a:cubicBezTo>
                  <a:cubicBezTo>
                    <a:pt x="15597" y="5610"/>
                    <a:pt x="16065" y="6078"/>
                    <a:pt x="16617" y="6078"/>
                  </a:cubicBezTo>
                  <a:cubicBezTo>
                    <a:pt x="16957" y="6078"/>
                    <a:pt x="17297" y="5908"/>
                    <a:pt x="17467" y="5610"/>
                  </a:cubicBezTo>
                  <a:cubicBezTo>
                    <a:pt x="17722" y="6248"/>
                    <a:pt x="17935" y="6928"/>
                    <a:pt x="18019" y="7608"/>
                  </a:cubicBezTo>
                  <a:cubicBezTo>
                    <a:pt x="18019" y="7608"/>
                    <a:pt x="18062" y="7863"/>
                    <a:pt x="18105" y="8033"/>
                  </a:cubicBezTo>
                  <a:lnTo>
                    <a:pt x="18105" y="8033"/>
                  </a:lnTo>
                  <a:cubicBezTo>
                    <a:pt x="18105" y="8203"/>
                    <a:pt x="18105" y="8373"/>
                    <a:pt x="18147" y="8586"/>
                  </a:cubicBezTo>
                  <a:lnTo>
                    <a:pt x="19549" y="596"/>
                  </a:lnTo>
                  <a:lnTo>
                    <a:pt x="19549" y="596"/>
                  </a:lnTo>
                  <a:cubicBezTo>
                    <a:pt x="18572" y="596"/>
                    <a:pt x="17765" y="1404"/>
                    <a:pt x="17765" y="2380"/>
                  </a:cubicBezTo>
                  <a:cubicBezTo>
                    <a:pt x="17765" y="3358"/>
                    <a:pt x="18572" y="4166"/>
                    <a:pt x="19549" y="4166"/>
                  </a:cubicBezTo>
                  <a:cubicBezTo>
                    <a:pt x="20527" y="4166"/>
                    <a:pt x="21335" y="3358"/>
                    <a:pt x="21335" y="2380"/>
                  </a:cubicBezTo>
                  <a:cubicBezTo>
                    <a:pt x="21335" y="1404"/>
                    <a:pt x="20527" y="596"/>
                    <a:pt x="19549" y="596"/>
                  </a:cubicBezTo>
                  <a:lnTo>
                    <a:pt x="18147" y="8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"/>
            <p:cNvSpPr>
              <a:spLocks noChangeArrowheads="1"/>
            </p:cNvSpPr>
            <p:nvPr/>
          </p:nvSpPr>
          <p:spPr bwMode="auto">
            <a:xfrm>
              <a:off x="3376855" y="1287004"/>
              <a:ext cx="2462426" cy="929286"/>
            </a:xfrm>
            <a:custGeom>
              <a:avLst/>
              <a:gdLst>
                <a:gd name="T0" fmla="*/ 3018 w 18020"/>
                <a:gd name="T1" fmla="*/ 6799 h 6800"/>
                <a:gd name="T2" fmla="*/ 4080 w 18020"/>
                <a:gd name="T3" fmla="*/ 6799 h 6800"/>
                <a:gd name="T4" fmla="*/ 3230 w 18020"/>
                <a:gd name="T5" fmla="*/ 6289 h 6800"/>
                <a:gd name="T6" fmla="*/ 5398 w 18020"/>
                <a:gd name="T7" fmla="*/ 5566 h 6800"/>
                <a:gd name="T8" fmla="*/ 5440 w 18020"/>
                <a:gd name="T9" fmla="*/ 6799 h 6800"/>
                <a:gd name="T10" fmla="*/ 4548 w 18020"/>
                <a:gd name="T11" fmla="*/ 5566 h 6800"/>
                <a:gd name="T12" fmla="*/ 6630 w 18020"/>
                <a:gd name="T13" fmla="*/ 5524 h 6800"/>
                <a:gd name="T14" fmla="*/ 6418 w 18020"/>
                <a:gd name="T15" fmla="*/ 6502 h 6800"/>
                <a:gd name="T16" fmla="*/ 6842 w 18020"/>
                <a:gd name="T17" fmla="*/ 5524 h 6800"/>
                <a:gd name="T18" fmla="*/ 6716 w 18020"/>
                <a:gd name="T19" fmla="*/ 5779 h 6800"/>
                <a:gd name="T20" fmla="*/ 8032 w 18020"/>
                <a:gd name="T21" fmla="*/ 6586 h 6800"/>
                <a:gd name="T22" fmla="*/ 7820 w 18020"/>
                <a:gd name="T23" fmla="*/ 5566 h 6800"/>
                <a:gd name="T24" fmla="*/ 9776 w 18020"/>
                <a:gd name="T25" fmla="*/ 5566 h 6800"/>
                <a:gd name="T26" fmla="*/ 9308 w 18020"/>
                <a:gd name="T27" fmla="*/ 6799 h 6800"/>
                <a:gd name="T28" fmla="*/ 9436 w 18020"/>
                <a:gd name="T29" fmla="*/ 6076 h 6800"/>
                <a:gd name="T30" fmla="*/ 11347 w 18020"/>
                <a:gd name="T31" fmla="*/ 5566 h 6800"/>
                <a:gd name="T32" fmla="*/ 10709 w 18020"/>
                <a:gd name="T33" fmla="*/ 6799 h 6800"/>
                <a:gd name="T34" fmla="*/ 11771 w 18020"/>
                <a:gd name="T35" fmla="*/ 5566 h 6800"/>
                <a:gd name="T36" fmla="*/ 11771 w 18020"/>
                <a:gd name="T37" fmla="*/ 6799 h 6800"/>
                <a:gd name="T38" fmla="*/ 13641 w 18020"/>
                <a:gd name="T39" fmla="*/ 6586 h 6800"/>
                <a:gd name="T40" fmla="*/ 13131 w 18020"/>
                <a:gd name="T41" fmla="*/ 5524 h 6800"/>
                <a:gd name="T42" fmla="*/ 12749 w 18020"/>
                <a:gd name="T43" fmla="*/ 6162 h 6800"/>
                <a:gd name="T44" fmla="*/ 15001 w 18020"/>
                <a:gd name="T45" fmla="*/ 6416 h 6800"/>
                <a:gd name="T46" fmla="*/ 14067 w 18020"/>
                <a:gd name="T47" fmla="*/ 6586 h 6800"/>
                <a:gd name="T48" fmla="*/ 14789 w 18020"/>
                <a:gd name="T49" fmla="*/ 6459 h 6800"/>
                <a:gd name="T50" fmla="*/ 14534 w 18020"/>
                <a:gd name="T51" fmla="*/ 5524 h 6800"/>
                <a:gd name="T52" fmla="*/ 14321 w 18020"/>
                <a:gd name="T53" fmla="*/ 5864 h 6800"/>
                <a:gd name="T54" fmla="*/ 15384 w 18020"/>
                <a:gd name="T55" fmla="*/ 340 h 6800"/>
                <a:gd name="T56" fmla="*/ 15044 w 18020"/>
                <a:gd name="T57" fmla="*/ 0 h 6800"/>
                <a:gd name="T58" fmla="*/ 4420 w 18020"/>
                <a:gd name="T59" fmla="*/ 1360 h 6800"/>
                <a:gd name="T60" fmla="*/ 2678 w 18020"/>
                <a:gd name="T61" fmla="*/ 2720 h 6800"/>
                <a:gd name="T62" fmla="*/ 2678 w 18020"/>
                <a:gd name="T63" fmla="*/ 1360 h 6800"/>
                <a:gd name="T64" fmla="*/ 5526 w 18020"/>
                <a:gd name="T65" fmla="*/ 3866 h 6800"/>
                <a:gd name="T66" fmla="*/ 5526 w 18020"/>
                <a:gd name="T67" fmla="*/ 1360 h 6800"/>
                <a:gd name="T68" fmla="*/ 6332 w 18020"/>
                <a:gd name="T69" fmla="*/ 3866 h 6800"/>
                <a:gd name="T70" fmla="*/ 8202 w 18020"/>
                <a:gd name="T71" fmla="*/ 1360 h 6800"/>
                <a:gd name="T72" fmla="*/ 6630 w 18020"/>
                <a:gd name="T73" fmla="*/ 1785 h 6800"/>
                <a:gd name="T74" fmla="*/ 11431 w 18020"/>
                <a:gd name="T75" fmla="*/ 3866 h 6800"/>
                <a:gd name="T76" fmla="*/ 9562 w 18020"/>
                <a:gd name="T77" fmla="*/ 3866 h 6800"/>
                <a:gd name="T78" fmla="*/ 9562 w 18020"/>
                <a:gd name="T79" fmla="*/ 2847 h 6800"/>
                <a:gd name="T80" fmla="*/ 14109 w 18020"/>
                <a:gd name="T81" fmla="*/ 3144 h 6800"/>
                <a:gd name="T82" fmla="*/ 13981 w 18020"/>
                <a:gd name="T83" fmla="*/ 1997 h 6800"/>
                <a:gd name="T84" fmla="*/ 11941 w 18020"/>
                <a:gd name="T85" fmla="*/ 3909 h 6800"/>
                <a:gd name="T86" fmla="*/ 12451 w 18020"/>
                <a:gd name="T87" fmla="*/ 1785 h 6800"/>
                <a:gd name="T88" fmla="*/ 13429 w 18020"/>
                <a:gd name="T89" fmla="*/ 2083 h 6800"/>
                <a:gd name="T90" fmla="*/ 13599 w 18020"/>
                <a:gd name="T91" fmla="*/ 3144 h 6800"/>
                <a:gd name="T92" fmla="*/ 12451 w 18020"/>
                <a:gd name="T93" fmla="*/ 2805 h 6800"/>
                <a:gd name="T94" fmla="*/ 14747 w 18020"/>
                <a:gd name="T95" fmla="*/ 1317 h 6800"/>
                <a:gd name="T96" fmla="*/ 14747 w 18020"/>
                <a:gd name="T97" fmla="*/ 3909 h 6800"/>
                <a:gd name="T98" fmla="*/ 1912 w 18020"/>
                <a:gd name="T99" fmla="*/ 1360 h 6800"/>
                <a:gd name="T100" fmla="*/ 766 w 18020"/>
                <a:gd name="T101" fmla="*/ 3866 h 6800"/>
                <a:gd name="T102" fmla="*/ 18019 w 18020"/>
                <a:gd name="T103" fmla="*/ 2380 h 6800"/>
                <a:gd name="T104" fmla="*/ 17977 w 18020"/>
                <a:gd name="T105" fmla="*/ 3739 h 6800"/>
                <a:gd name="T106" fmla="*/ 17977 w 18020"/>
                <a:gd name="T107" fmla="*/ 3696 h 6800"/>
                <a:gd name="T108" fmla="*/ 17127 w 18020"/>
                <a:gd name="T109" fmla="*/ 1275 h 6800"/>
                <a:gd name="T110" fmla="*/ 17764 w 18020"/>
                <a:gd name="T111" fmla="*/ 1997 h 6800"/>
                <a:gd name="T112" fmla="*/ 17127 w 18020"/>
                <a:gd name="T113" fmla="*/ 3442 h 6800"/>
                <a:gd name="T114" fmla="*/ 17041 w 18020"/>
                <a:gd name="T115" fmla="*/ 2423 h 6800"/>
                <a:gd name="T116" fmla="*/ 18019 w 18020"/>
                <a:gd name="T117" fmla="*/ 2423 h 6800"/>
                <a:gd name="T118" fmla="*/ 17977 w 18020"/>
                <a:gd name="T119" fmla="*/ 3696 h 6800"/>
                <a:gd name="T120" fmla="*/ 0 w 18020"/>
                <a:gd name="T121" fmla="*/ 1615 h 6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20" h="6800">
                  <a:moveTo>
                    <a:pt x="3358" y="5524"/>
                  </a:moveTo>
                  <a:lnTo>
                    <a:pt x="3358" y="5524"/>
                  </a:lnTo>
                  <a:cubicBezTo>
                    <a:pt x="2806" y="6799"/>
                    <a:pt x="2806" y="6799"/>
                    <a:pt x="2806" y="6799"/>
                  </a:cubicBezTo>
                  <a:cubicBezTo>
                    <a:pt x="3018" y="6799"/>
                    <a:pt x="3018" y="6799"/>
                    <a:pt x="3018" y="6799"/>
                  </a:cubicBezTo>
                  <a:cubicBezTo>
                    <a:pt x="3146" y="6502"/>
                    <a:pt x="3146" y="6502"/>
                    <a:pt x="3146" y="6502"/>
                  </a:cubicBezTo>
                  <a:cubicBezTo>
                    <a:pt x="3740" y="6502"/>
                    <a:pt x="3740" y="6502"/>
                    <a:pt x="3740" y="6502"/>
                  </a:cubicBezTo>
                  <a:cubicBezTo>
                    <a:pt x="3868" y="6799"/>
                    <a:pt x="3868" y="6799"/>
                    <a:pt x="3868" y="6799"/>
                  </a:cubicBezTo>
                  <a:cubicBezTo>
                    <a:pt x="4080" y="6799"/>
                    <a:pt x="4080" y="6799"/>
                    <a:pt x="4080" y="6799"/>
                  </a:cubicBezTo>
                  <a:cubicBezTo>
                    <a:pt x="3570" y="5524"/>
                    <a:pt x="3570" y="5524"/>
                    <a:pt x="3570" y="5524"/>
                  </a:cubicBezTo>
                  <a:lnTo>
                    <a:pt x="3358" y="5524"/>
                  </a:lnTo>
                  <a:close/>
                  <a:moveTo>
                    <a:pt x="3230" y="6289"/>
                  </a:moveTo>
                  <a:lnTo>
                    <a:pt x="3230" y="6289"/>
                  </a:lnTo>
                  <a:cubicBezTo>
                    <a:pt x="3442" y="5779"/>
                    <a:pt x="3442" y="5779"/>
                    <a:pt x="3442" y="5779"/>
                  </a:cubicBezTo>
                  <a:cubicBezTo>
                    <a:pt x="3656" y="6289"/>
                    <a:pt x="3656" y="6289"/>
                    <a:pt x="3656" y="6289"/>
                  </a:cubicBezTo>
                  <a:lnTo>
                    <a:pt x="3230" y="6289"/>
                  </a:lnTo>
                  <a:close/>
                  <a:moveTo>
                    <a:pt x="5398" y="5566"/>
                  </a:moveTo>
                  <a:lnTo>
                    <a:pt x="5398" y="5566"/>
                  </a:lnTo>
                  <a:cubicBezTo>
                    <a:pt x="5610" y="5566"/>
                    <a:pt x="5610" y="5566"/>
                    <a:pt x="5610" y="5566"/>
                  </a:cubicBezTo>
                  <a:cubicBezTo>
                    <a:pt x="5610" y="6799"/>
                    <a:pt x="5610" y="6799"/>
                    <a:pt x="5610" y="6799"/>
                  </a:cubicBezTo>
                  <a:cubicBezTo>
                    <a:pt x="5440" y="6799"/>
                    <a:pt x="5440" y="6799"/>
                    <a:pt x="5440" y="6799"/>
                  </a:cubicBezTo>
                  <a:cubicBezTo>
                    <a:pt x="4760" y="5906"/>
                    <a:pt x="4760" y="5906"/>
                    <a:pt x="4760" y="5906"/>
                  </a:cubicBezTo>
                  <a:cubicBezTo>
                    <a:pt x="4760" y="6799"/>
                    <a:pt x="4760" y="6799"/>
                    <a:pt x="4760" y="6799"/>
                  </a:cubicBezTo>
                  <a:cubicBezTo>
                    <a:pt x="4548" y="6799"/>
                    <a:pt x="4548" y="6799"/>
                    <a:pt x="4548" y="6799"/>
                  </a:cubicBezTo>
                  <a:cubicBezTo>
                    <a:pt x="4548" y="5566"/>
                    <a:pt x="4548" y="5566"/>
                    <a:pt x="4548" y="5566"/>
                  </a:cubicBezTo>
                  <a:cubicBezTo>
                    <a:pt x="4718" y="5566"/>
                    <a:pt x="4718" y="5566"/>
                    <a:pt x="4718" y="5566"/>
                  </a:cubicBezTo>
                  <a:cubicBezTo>
                    <a:pt x="5398" y="6416"/>
                    <a:pt x="5398" y="6416"/>
                    <a:pt x="5398" y="6416"/>
                  </a:cubicBezTo>
                  <a:lnTo>
                    <a:pt x="5398" y="5566"/>
                  </a:lnTo>
                  <a:close/>
                  <a:moveTo>
                    <a:pt x="6630" y="5524"/>
                  </a:moveTo>
                  <a:lnTo>
                    <a:pt x="6630" y="5524"/>
                  </a:lnTo>
                  <a:cubicBezTo>
                    <a:pt x="6078" y="6799"/>
                    <a:pt x="6078" y="6799"/>
                    <a:pt x="6078" y="6799"/>
                  </a:cubicBezTo>
                  <a:cubicBezTo>
                    <a:pt x="6332" y="6799"/>
                    <a:pt x="6332" y="6799"/>
                    <a:pt x="6332" y="6799"/>
                  </a:cubicBezTo>
                  <a:cubicBezTo>
                    <a:pt x="6418" y="6502"/>
                    <a:pt x="6418" y="6502"/>
                    <a:pt x="6418" y="6502"/>
                  </a:cubicBezTo>
                  <a:cubicBezTo>
                    <a:pt x="7012" y="6502"/>
                    <a:pt x="7012" y="6502"/>
                    <a:pt x="7012" y="6502"/>
                  </a:cubicBezTo>
                  <a:cubicBezTo>
                    <a:pt x="7140" y="6799"/>
                    <a:pt x="7140" y="6799"/>
                    <a:pt x="7140" y="6799"/>
                  </a:cubicBezTo>
                  <a:cubicBezTo>
                    <a:pt x="7396" y="6799"/>
                    <a:pt x="7396" y="6799"/>
                    <a:pt x="7396" y="6799"/>
                  </a:cubicBezTo>
                  <a:cubicBezTo>
                    <a:pt x="6842" y="5524"/>
                    <a:pt x="6842" y="5524"/>
                    <a:pt x="6842" y="5524"/>
                  </a:cubicBezTo>
                  <a:lnTo>
                    <a:pt x="6630" y="5524"/>
                  </a:lnTo>
                  <a:close/>
                  <a:moveTo>
                    <a:pt x="6502" y="6289"/>
                  </a:moveTo>
                  <a:lnTo>
                    <a:pt x="6502" y="6289"/>
                  </a:lnTo>
                  <a:cubicBezTo>
                    <a:pt x="6716" y="5779"/>
                    <a:pt x="6716" y="5779"/>
                    <a:pt x="6716" y="5779"/>
                  </a:cubicBezTo>
                  <a:cubicBezTo>
                    <a:pt x="6928" y="6289"/>
                    <a:pt x="6928" y="6289"/>
                    <a:pt x="6928" y="6289"/>
                  </a:cubicBezTo>
                  <a:lnTo>
                    <a:pt x="6502" y="6289"/>
                  </a:lnTo>
                  <a:close/>
                  <a:moveTo>
                    <a:pt x="8032" y="6586"/>
                  </a:moveTo>
                  <a:lnTo>
                    <a:pt x="8032" y="6586"/>
                  </a:lnTo>
                  <a:cubicBezTo>
                    <a:pt x="8670" y="6586"/>
                    <a:pt x="8670" y="6586"/>
                    <a:pt x="8670" y="6586"/>
                  </a:cubicBezTo>
                  <a:cubicBezTo>
                    <a:pt x="8670" y="6799"/>
                    <a:pt x="8670" y="6799"/>
                    <a:pt x="8670" y="6799"/>
                  </a:cubicBezTo>
                  <a:cubicBezTo>
                    <a:pt x="7820" y="6799"/>
                    <a:pt x="7820" y="6799"/>
                    <a:pt x="7820" y="6799"/>
                  </a:cubicBezTo>
                  <a:cubicBezTo>
                    <a:pt x="7820" y="5566"/>
                    <a:pt x="7820" y="5566"/>
                    <a:pt x="7820" y="5566"/>
                  </a:cubicBezTo>
                  <a:cubicBezTo>
                    <a:pt x="8032" y="5566"/>
                    <a:pt x="8032" y="5566"/>
                    <a:pt x="8032" y="5566"/>
                  </a:cubicBezTo>
                  <a:lnTo>
                    <a:pt x="8032" y="6586"/>
                  </a:lnTo>
                  <a:close/>
                  <a:moveTo>
                    <a:pt x="9776" y="5566"/>
                  </a:moveTo>
                  <a:lnTo>
                    <a:pt x="9776" y="5566"/>
                  </a:lnTo>
                  <a:cubicBezTo>
                    <a:pt x="10030" y="5566"/>
                    <a:pt x="10030" y="5566"/>
                    <a:pt x="10030" y="5566"/>
                  </a:cubicBezTo>
                  <a:cubicBezTo>
                    <a:pt x="9520" y="6289"/>
                    <a:pt x="9520" y="6289"/>
                    <a:pt x="9520" y="6289"/>
                  </a:cubicBezTo>
                  <a:cubicBezTo>
                    <a:pt x="9520" y="6799"/>
                    <a:pt x="9520" y="6799"/>
                    <a:pt x="9520" y="6799"/>
                  </a:cubicBezTo>
                  <a:cubicBezTo>
                    <a:pt x="9308" y="6799"/>
                    <a:pt x="9308" y="6799"/>
                    <a:pt x="9308" y="6799"/>
                  </a:cubicBezTo>
                  <a:cubicBezTo>
                    <a:pt x="9308" y="6289"/>
                    <a:pt x="9308" y="6289"/>
                    <a:pt x="9308" y="6289"/>
                  </a:cubicBezTo>
                  <a:cubicBezTo>
                    <a:pt x="8840" y="5566"/>
                    <a:pt x="8840" y="5566"/>
                    <a:pt x="8840" y="5566"/>
                  </a:cubicBezTo>
                  <a:cubicBezTo>
                    <a:pt x="9096" y="5566"/>
                    <a:pt x="9096" y="5566"/>
                    <a:pt x="9096" y="5566"/>
                  </a:cubicBezTo>
                  <a:cubicBezTo>
                    <a:pt x="9436" y="6076"/>
                    <a:pt x="9436" y="6076"/>
                    <a:pt x="9436" y="6076"/>
                  </a:cubicBezTo>
                  <a:lnTo>
                    <a:pt x="9776" y="5566"/>
                  </a:lnTo>
                  <a:close/>
                  <a:moveTo>
                    <a:pt x="10328" y="5566"/>
                  </a:moveTo>
                  <a:lnTo>
                    <a:pt x="10328" y="5566"/>
                  </a:lnTo>
                  <a:cubicBezTo>
                    <a:pt x="11347" y="5566"/>
                    <a:pt x="11347" y="5566"/>
                    <a:pt x="11347" y="5566"/>
                  </a:cubicBezTo>
                  <a:cubicBezTo>
                    <a:pt x="11347" y="5736"/>
                    <a:pt x="11347" y="5736"/>
                    <a:pt x="11347" y="5736"/>
                  </a:cubicBezTo>
                  <a:cubicBezTo>
                    <a:pt x="10964" y="5736"/>
                    <a:pt x="10964" y="5736"/>
                    <a:pt x="10964" y="5736"/>
                  </a:cubicBezTo>
                  <a:cubicBezTo>
                    <a:pt x="10964" y="6799"/>
                    <a:pt x="10964" y="6799"/>
                    <a:pt x="10964" y="6799"/>
                  </a:cubicBezTo>
                  <a:cubicBezTo>
                    <a:pt x="10709" y="6799"/>
                    <a:pt x="10709" y="6799"/>
                    <a:pt x="10709" y="6799"/>
                  </a:cubicBezTo>
                  <a:cubicBezTo>
                    <a:pt x="10709" y="5736"/>
                    <a:pt x="10709" y="5736"/>
                    <a:pt x="10709" y="5736"/>
                  </a:cubicBezTo>
                  <a:cubicBezTo>
                    <a:pt x="10328" y="5736"/>
                    <a:pt x="10328" y="5736"/>
                    <a:pt x="10328" y="5736"/>
                  </a:cubicBezTo>
                  <a:lnTo>
                    <a:pt x="10328" y="5566"/>
                  </a:lnTo>
                  <a:close/>
                  <a:moveTo>
                    <a:pt x="11771" y="5566"/>
                  </a:moveTo>
                  <a:lnTo>
                    <a:pt x="11771" y="5566"/>
                  </a:lnTo>
                  <a:cubicBezTo>
                    <a:pt x="12027" y="5566"/>
                    <a:pt x="12027" y="5566"/>
                    <a:pt x="12027" y="5566"/>
                  </a:cubicBezTo>
                  <a:cubicBezTo>
                    <a:pt x="12027" y="6799"/>
                    <a:pt x="12027" y="6799"/>
                    <a:pt x="12027" y="6799"/>
                  </a:cubicBezTo>
                  <a:cubicBezTo>
                    <a:pt x="11771" y="6799"/>
                    <a:pt x="11771" y="6799"/>
                    <a:pt x="11771" y="6799"/>
                  </a:cubicBezTo>
                  <a:lnTo>
                    <a:pt x="11771" y="5566"/>
                  </a:lnTo>
                  <a:close/>
                  <a:moveTo>
                    <a:pt x="13514" y="6459"/>
                  </a:moveTo>
                  <a:lnTo>
                    <a:pt x="13514" y="6459"/>
                  </a:lnTo>
                  <a:cubicBezTo>
                    <a:pt x="13641" y="6586"/>
                    <a:pt x="13641" y="6586"/>
                    <a:pt x="13641" y="6586"/>
                  </a:cubicBezTo>
                  <a:cubicBezTo>
                    <a:pt x="13514" y="6714"/>
                    <a:pt x="13387" y="6799"/>
                    <a:pt x="13131" y="6799"/>
                  </a:cubicBezTo>
                  <a:cubicBezTo>
                    <a:pt x="12791" y="6799"/>
                    <a:pt x="12537" y="6544"/>
                    <a:pt x="12537" y="6162"/>
                  </a:cubicBezTo>
                  <a:lnTo>
                    <a:pt x="12537" y="6162"/>
                  </a:lnTo>
                  <a:cubicBezTo>
                    <a:pt x="12537" y="5822"/>
                    <a:pt x="12791" y="5524"/>
                    <a:pt x="13131" y="5524"/>
                  </a:cubicBezTo>
                  <a:cubicBezTo>
                    <a:pt x="13387" y="5524"/>
                    <a:pt x="13514" y="5609"/>
                    <a:pt x="13641" y="5736"/>
                  </a:cubicBezTo>
                  <a:cubicBezTo>
                    <a:pt x="13514" y="5864"/>
                    <a:pt x="13514" y="5864"/>
                    <a:pt x="13514" y="5864"/>
                  </a:cubicBezTo>
                  <a:cubicBezTo>
                    <a:pt x="13387" y="5779"/>
                    <a:pt x="13301" y="5736"/>
                    <a:pt x="13131" y="5736"/>
                  </a:cubicBezTo>
                  <a:cubicBezTo>
                    <a:pt x="12919" y="5736"/>
                    <a:pt x="12749" y="5906"/>
                    <a:pt x="12749" y="6162"/>
                  </a:cubicBezTo>
                  <a:lnTo>
                    <a:pt x="12749" y="6162"/>
                  </a:lnTo>
                  <a:cubicBezTo>
                    <a:pt x="12749" y="6416"/>
                    <a:pt x="12919" y="6586"/>
                    <a:pt x="13131" y="6586"/>
                  </a:cubicBezTo>
                  <a:cubicBezTo>
                    <a:pt x="13301" y="6586"/>
                    <a:pt x="13387" y="6544"/>
                    <a:pt x="13514" y="6459"/>
                  </a:cubicBezTo>
                  <a:close/>
                  <a:moveTo>
                    <a:pt x="15001" y="6416"/>
                  </a:moveTo>
                  <a:lnTo>
                    <a:pt x="15001" y="6416"/>
                  </a:lnTo>
                  <a:lnTo>
                    <a:pt x="15001" y="6416"/>
                  </a:lnTo>
                  <a:cubicBezTo>
                    <a:pt x="15001" y="6672"/>
                    <a:pt x="14831" y="6799"/>
                    <a:pt x="14577" y="6799"/>
                  </a:cubicBezTo>
                  <a:cubicBezTo>
                    <a:pt x="14364" y="6799"/>
                    <a:pt x="14194" y="6714"/>
                    <a:pt x="14067" y="6586"/>
                  </a:cubicBezTo>
                  <a:cubicBezTo>
                    <a:pt x="14194" y="6459"/>
                    <a:pt x="14194" y="6459"/>
                    <a:pt x="14194" y="6459"/>
                  </a:cubicBezTo>
                  <a:cubicBezTo>
                    <a:pt x="14279" y="6544"/>
                    <a:pt x="14407" y="6629"/>
                    <a:pt x="14577" y="6629"/>
                  </a:cubicBezTo>
                  <a:cubicBezTo>
                    <a:pt x="14704" y="6629"/>
                    <a:pt x="14789" y="6544"/>
                    <a:pt x="14789" y="6459"/>
                  </a:cubicBezTo>
                  <a:lnTo>
                    <a:pt x="14789" y="6459"/>
                  </a:lnTo>
                  <a:cubicBezTo>
                    <a:pt x="14789" y="6374"/>
                    <a:pt x="14747" y="6332"/>
                    <a:pt x="14491" y="6246"/>
                  </a:cubicBezTo>
                  <a:cubicBezTo>
                    <a:pt x="14237" y="6204"/>
                    <a:pt x="14109" y="6119"/>
                    <a:pt x="14109" y="5906"/>
                  </a:cubicBezTo>
                  <a:lnTo>
                    <a:pt x="14109" y="5906"/>
                  </a:lnTo>
                  <a:cubicBezTo>
                    <a:pt x="14109" y="5694"/>
                    <a:pt x="14279" y="5524"/>
                    <a:pt x="14534" y="5524"/>
                  </a:cubicBezTo>
                  <a:cubicBezTo>
                    <a:pt x="14704" y="5524"/>
                    <a:pt x="14831" y="5566"/>
                    <a:pt x="14959" y="5694"/>
                  </a:cubicBezTo>
                  <a:cubicBezTo>
                    <a:pt x="14831" y="5864"/>
                    <a:pt x="14831" y="5864"/>
                    <a:pt x="14831" y="5864"/>
                  </a:cubicBezTo>
                  <a:cubicBezTo>
                    <a:pt x="14747" y="5779"/>
                    <a:pt x="14619" y="5736"/>
                    <a:pt x="14534" y="5736"/>
                  </a:cubicBezTo>
                  <a:cubicBezTo>
                    <a:pt x="14407" y="5736"/>
                    <a:pt x="14321" y="5779"/>
                    <a:pt x="14321" y="5864"/>
                  </a:cubicBezTo>
                  <a:lnTo>
                    <a:pt x="14321" y="5864"/>
                  </a:lnTo>
                  <a:cubicBezTo>
                    <a:pt x="14321" y="5949"/>
                    <a:pt x="14364" y="5992"/>
                    <a:pt x="14619" y="6076"/>
                  </a:cubicBezTo>
                  <a:cubicBezTo>
                    <a:pt x="14874" y="6119"/>
                    <a:pt x="15001" y="6204"/>
                    <a:pt x="15001" y="6416"/>
                  </a:cubicBezTo>
                  <a:close/>
                  <a:moveTo>
                    <a:pt x="15384" y="340"/>
                  </a:moveTo>
                  <a:lnTo>
                    <a:pt x="15384" y="340"/>
                  </a:lnTo>
                  <a:cubicBezTo>
                    <a:pt x="15384" y="510"/>
                    <a:pt x="15214" y="637"/>
                    <a:pt x="15044" y="637"/>
                  </a:cubicBezTo>
                  <a:cubicBezTo>
                    <a:pt x="14874" y="637"/>
                    <a:pt x="14704" y="510"/>
                    <a:pt x="14704" y="340"/>
                  </a:cubicBezTo>
                  <a:cubicBezTo>
                    <a:pt x="14704" y="127"/>
                    <a:pt x="14874" y="0"/>
                    <a:pt x="15044" y="0"/>
                  </a:cubicBezTo>
                  <a:cubicBezTo>
                    <a:pt x="15214" y="0"/>
                    <a:pt x="15384" y="127"/>
                    <a:pt x="15384" y="340"/>
                  </a:cubicBezTo>
                  <a:close/>
                  <a:moveTo>
                    <a:pt x="4122" y="1360"/>
                  </a:moveTo>
                  <a:lnTo>
                    <a:pt x="4122" y="1360"/>
                  </a:lnTo>
                  <a:cubicBezTo>
                    <a:pt x="4420" y="1360"/>
                    <a:pt x="4420" y="1360"/>
                    <a:pt x="4420" y="1360"/>
                  </a:cubicBezTo>
                  <a:cubicBezTo>
                    <a:pt x="4420" y="3866"/>
                    <a:pt x="4420" y="3866"/>
                    <a:pt x="4420" y="3866"/>
                  </a:cubicBezTo>
                  <a:cubicBezTo>
                    <a:pt x="4122" y="3866"/>
                    <a:pt x="4122" y="3866"/>
                    <a:pt x="4122" y="3866"/>
                  </a:cubicBezTo>
                  <a:cubicBezTo>
                    <a:pt x="4122" y="2720"/>
                    <a:pt x="4122" y="2720"/>
                    <a:pt x="4122" y="2720"/>
                  </a:cubicBezTo>
                  <a:cubicBezTo>
                    <a:pt x="2678" y="2720"/>
                    <a:pt x="2678" y="2720"/>
                    <a:pt x="2678" y="2720"/>
                  </a:cubicBezTo>
                  <a:cubicBezTo>
                    <a:pt x="2678" y="3866"/>
                    <a:pt x="2678" y="3866"/>
                    <a:pt x="2678" y="3866"/>
                  </a:cubicBezTo>
                  <a:cubicBezTo>
                    <a:pt x="2380" y="3866"/>
                    <a:pt x="2380" y="3866"/>
                    <a:pt x="2380" y="3866"/>
                  </a:cubicBezTo>
                  <a:cubicBezTo>
                    <a:pt x="2380" y="1360"/>
                    <a:pt x="2380" y="1360"/>
                    <a:pt x="2380" y="1360"/>
                  </a:cubicBezTo>
                  <a:cubicBezTo>
                    <a:pt x="2678" y="1360"/>
                    <a:pt x="2678" y="1360"/>
                    <a:pt x="2678" y="1360"/>
                  </a:cubicBezTo>
                  <a:cubicBezTo>
                    <a:pt x="2678" y="2465"/>
                    <a:pt x="2678" y="2465"/>
                    <a:pt x="2678" y="2465"/>
                  </a:cubicBezTo>
                  <a:cubicBezTo>
                    <a:pt x="4122" y="2465"/>
                    <a:pt x="4122" y="2465"/>
                    <a:pt x="4122" y="2465"/>
                  </a:cubicBezTo>
                  <a:lnTo>
                    <a:pt x="4122" y="1360"/>
                  </a:lnTo>
                  <a:close/>
                  <a:moveTo>
                    <a:pt x="5526" y="3866"/>
                  </a:moveTo>
                  <a:lnTo>
                    <a:pt x="5526" y="3866"/>
                  </a:lnTo>
                  <a:cubicBezTo>
                    <a:pt x="5228" y="3866"/>
                    <a:pt x="5228" y="3866"/>
                    <a:pt x="5228" y="3866"/>
                  </a:cubicBezTo>
                  <a:cubicBezTo>
                    <a:pt x="5228" y="1360"/>
                    <a:pt x="5228" y="1360"/>
                    <a:pt x="5228" y="1360"/>
                  </a:cubicBezTo>
                  <a:cubicBezTo>
                    <a:pt x="5526" y="1360"/>
                    <a:pt x="5526" y="1360"/>
                    <a:pt x="5526" y="1360"/>
                  </a:cubicBezTo>
                  <a:lnTo>
                    <a:pt x="5526" y="3866"/>
                  </a:lnTo>
                  <a:close/>
                  <a:moveTo>
                    <a:pt x="6630" y="3866"/>
                  </a:moveTo>
                  <a:lnTo>
                    <a:pt x="6630" y="3866"/>
                  </a:lnTo>
                  <a:cubicBezTo>
                    <a:pt x="6332" y="3866"/>
                    <a:pt x="6332" y="3866"/>
                    <a:pt x="6332" y="3866"/>
                  </a:cubicBezTo>
                  <a:cubicBezTo>
                    <a:pt x="6332" y="1360"/>
                    <a:pt x="6332" y="1360"/>
                    <a:pt x="6332" y="1360"/>
                  </a:cubicBezTo>
                  <a:cubicBezTo>
                    <a:pt x="6630" y="1360"/>
                    <a:pt x="6630" y="1360"/>
                    <a:pt x="6630" y="1360"/>
                  </a:cubicBezTo>
                  <a:cubicBezTo>
                    <a:pt x="8202" y="3356"/>
                    <a:pt x="8202" y="3356"/>
                    <a:pt x="8202" y="3356"/>
                  </a:cubicBezTo>
                  <a:cubicBezTo>
                    <a:pt x="8202" y="1360"/>
                    <a:pt x="8202" y="1360"/>
                    <a:pt x="8202" y="1360"/>
                  </a:cubicBezTo>
                  <a:cubicBezTo>
                    <a:pt x="8458" y="1360"/>
                    <a:pt x="8458" y="1360"/>
                    <a:pt x="8458" y="1360"/>
                  </a:cubicBezTo>
                  <a:cubicBezTo>
                    <a:pt x="8458" y="3866"/>
                    <a:pt x="8458" y="3866"/>
                    <a:pt x="8458" y="3866"/>
                  </a:cubicBezTo>
                  <a:cubicBezTo>
                    <a:pt x="8246" y="3866"/>
                    <a:pt x="8246" y="3866"/>
                    <a:pt x="8246" y="3866"/>
                  </a:cubicBezTo>
                  <a:cubicBezTo>
                    <a:pt x="6630" y="1785"/>
                    <a:pt x="6630" y="1785"/>
                    <a:pt x="6630" y="1785"/>
                  </a:cubicBezTo>
                  <a:lnTo>
                    <a:pt x="6630" y="3866"/>
                  </a:lnTo>
                  <a:close/>
                  <a:moveTo>
                    <a:pt x="10286" y="2465"/>
                  </a:moveTo>
                  <a:lnTo>
                    <a:pt x="10286" y="2465"/>
                  </a:lnTo>
                  <a:cubicBezTo>
                    <a:pt x="11431" y="3866"/>
                    <a:pt x="11431" y="3866"/>
                    <a:pt x="11431" y="3866"/>
                  </a:cubicBezTo>
                  <a:cubicBezTo>
                    <a:pt x="11049" y="3866"/>
                    <a:pt x="11049" y="3866"/>
                    <a:pt x="11049" y="3866"/>
                  </a:cubicBezTo>
                  <a:cubicBezTo>
                    <a:pt x="10116" y="2635"/>
                    <a:pt x="10116" y="2635"/>
                    <a:pt x="10116" y="2635"/>
                  </a:cubicBezTo>
                  <a:cubicBezTo>
                    <a:pt x="9562" y="3186"/>
                    <a:pt x="9562" y="3186"/>
                    <a:pt x="9562" y="3186"/>
                  </a:cubicBezTo>
                  <a:cubicBezTo>
                    <a:pt x="9562" y="3866"/>
                    <a:pt x="9562" y="3866"/>
                    <a:pt x="9562" y="3866"/>
                  </a:cubicBezTo>
                  <a:cubicBezTo>
                    <a:pt x="9266" y="3866"/>
                    <a:pt x="9266" y="3866"/>
                    <a:pt x="9266" y="3866"/>
                  </a:cubicBezTo>
                  <a:cubicBezTo>
                    <a:pt x="9266" y="1360"/>
                    <a:pt x="9266" y="1360"/>
                    <a:pt x="9266" y="1360"/>
                  </a:cubicBezTo>
                  <a:cubicBezTo>
                    <a:pt x="9562" y="1360"/>
                    <a:pt x="9562" y="1360"/>
                    <a:pt x="9562" y="1360"/>
                  </a:cubicBezTo>
                  <a:cubicBezTo>
                    <a:pt x="9562" y="2847"/>
                    <a:pt x="9562" y="2847"/>
                    <a:pt x="9562" y="2847"/>
                  </a:cubicBezTo>
                  <a:cubicBezTo>
                    <a:pt x="11007" y="1360"/>
                    <a:pt x="11007" y="1360"/>
                    <a:pt x="11007" y="1360"/>
                  </a:cubicBezTo>
                  <a:cubicBezTo>
                    <a:pt x="11389" y="1360"/>
                    <a:pt x="11389" y="1360"/>
                    <a:pt x="11389" y="1360"/>
                  </a:cubicBezTo>
                  <a:lnTo>
                    <a:pt x="10286" y="2465"/>
                  </a:lnTo>
                  <a:close/>
                  <a:moveTo>
                    <a:pt x="14109" y="3144"/>
                  </a:moveTo>
                  <a:lnTo>
                    <a:pt x="14109" y="3144"/>
                  </a:lnTo>
                  <a:cubicBezTo>
                    <a:pt x="14109" y="2890"/>
                    <a:pt x="13981" y="2677"/>
                    <a:pt x="13684" y="2550"/>
                  </a:cubicBezTo>
                  <a:cubicBezTo>
                    <a:pt x="13854" y="2423"/>
                    <a:pt x="13981" y="2210"/>
                    <a:pt x="13981" y="1997"/>
                  </a:cubicBezTo>
                  <a:lnTo>
                    <a:pt x="13981" y="1997"/>
                  </a:lnTo>
                  <a:cubicBezTo>
                    <a:pt x="13981" y="1827"/>
                    <a:pt x="13897" y="1657"/>
                    <a:pt x="13769" y="1530"/>
                  </a:cubicBezTo>
                  <a:cubicBezTo>
                    <a:pt x="13641" y="1403"/>
                    <a:pt x="13387" y="1317"/>
                    <a:pt x="13089" y="1317"/>
                  </a:cubicBezTo>
                  <a:cubicBezTo>
                    <a:pt x="11941" y="1317"/>
                    <a:pt x="11941" y="1317"/>
                    <a:pt x="11941" y="1317"/>
                  </a:cubicBezTo>
                  <a:cubicBezTo>
                    <a:pt x="11941" y="3909"/>
                    <a:pt x="11941" y="3909"/>
                    <a:pt x="11941" y="3909"/>
                  </a:cubicBezTo>
                  <a:cubicBezTo>
                    <a:pt x="13131" y="3909"/>
                    <a:pt x="13131" y="3909"/>
                    <a:pt x="13131" y="3909"/>
                  </a:cubicBezTo>
                  <a:cubicBezTo>
                    <a:pt x="13727" y="3909"/>
                    <a:pt x="14109" y="3612"/>
                    <a:pt x="14109" y="3186"/>
                  </a:cubicBezTo>
                  <a:lnTo>
                    <a:pt x="14109" y="3144"/>
                  </a:lnTo>
                  <a:close/>
                  <a:moveTo>
                    <a:pt x="12451" y="1785"/>
                  </a:moveTo>
                  <a:lnTo>
                    <a:pt x="12451" y="1785"/>
                  </a:lnTo>
                  <a:cubicBezTo>
                    <a:pt x="13047" y="1785"/>
                    <a:pt x="13047" y="1785"/>
                    <a:pt x="13047" y="1785"/>
                  </a:cubicBezTo>
                  <a:cubicBezTo>
                    <a:pt x="13301" y="1785"/>
                    <a:pt x="13429" y="1870"/>
                    <a:pt x="13429" y="2040"/>
                  </a:cubicBezTo>
                  <a:cubicBezTo>
                    <a:pt x="13429" y="2083"/>
                    <a:pt x="13429" y="2083"/>
                    <a:pt x="13429" y="2083"/>
                  </a:cubicBezTo>
                  <a:cubicBezTo>
                    <a:pt x="13429" y="2337"/>
                    <a:pt x="13174" y="2380"/>
                    <a:pt x="13004" y="2380"/>
                  </a:cubicBezTo>
                  <a:cubicBezTo>
                    <a:pt x="12451" y="2380"/>
                    <a:pt x="12451" y="2380"/>
                    <a:pt x="12451" y="2380"/>
                  </a:cubicBezTo>
                  <a:lnTo>
                    <a:pt x="12451" y="1785"/>
                  </a:lnTo>
                  <a:close/>
                  <a:moveTo>
                    <a:pt x="13599" y="3144"/>
                  </a:moveTo>
                  <a:lnTo>
                    <a:pt x="13599" y="3144"/>
                  </a:lnTo>
                  <a:cubicBezTo>
                    <a:pt x="13599" y="3399"/>
                    <a:pt x="13301" y="3442"/>
                    <a:pt x="13131" y="3442"/>
                  </a:cubicBezTo>
                  <a:cubicBezTo>
                    <a:pt x="12451" y="3442"/>
                    <a:pt x="12451" y="3442"/>
                    <a:pt x="12451" y="3442"/>
                  </a:cubicBezTo>
                  <a:cubicBezTo>
                    <a:pt x="12451" y="2805"/>
                    <a:pt x="12451" y="2805"/>
                    <a:pt x="12451" y="2805"/>
                  </a:cubicBezTo>
                  <a:cubicBezTo>
                    <a:pt x="13089" y="2805"/>
                    <a:pt x="13089" y="2805"/>
                    <a:pt x="13089" y="2805"/>
                  </a:cubicBezTo>
                  <a:cubicBezTo>
                    <a:pt x="13344" y="2805"/>
                    <a:pt x="13599" y="2890"/>
                    <a:pt x="13599" y="3102"/>
                  </a:cubicBezTo>
                  <a:lnTo>
                    <a:pt x="13599" y="3144"/>
                  </a:lnTo>
                  <a:close/>
                  <a:moveTo>
                    <a:pt x="14747" y="1317"/>
                  </a:moveTo>
                  <a:lnTo>
                    <a:pt x="14747" y="1317"/>
                  </a:lnTo>
                  <a:cubicBezTo>
                    <a:pt x="15257" y="1317"/>
                    <a:pt x="15257" y="1317"/>
                    <a:pt x="15257" y="1317"/>
                  </a:cubicBezTo>
                  <a:cubicBezTo>
                    <a:pt x="15257" y="3909"/>
                    <a:pt x="15257" y="3909"/>
                    <a:pt x="15257" y="3909"/>
                  </a:cubicBezTo>
                  <a:cubicBezTo>
                    <a:pt x="14747" y="3909"/>
                    <a:pt x="14747" y="3909"/>
                    <a:pt x="14747" y="3909"/>
                  </a:cubicBezTo>
                  <a:lnTo>
                    <a:pt x="14747" y="1317"/>
                  </a:lnTo>
                  <a:close/>
                  <a:moveTo>
                    <a:pt x="42" y="1360"/>
                  </a:moveTo>
                  <a:lnTo>
                    <a:pt x="42" y="1360"/>
                  </a:lnTo>
                  <a:cubicBezTo>
                    <a:pt x="1912" y="1360"/>
                    <a:pt x="1912" y="1360"/>
                    <a:pt x="1912" y="1360"/>
                  </a:cubicBezTo>
                  <a:cubicBezTo>
                    <a:pt x="1912" y="1615"/>
                    <a:pt x="1912" y="1615"/>
                    <a:pt x="1912" y="1615"/>
                  </a:cubicBezTo>
                  <a:cubicBezTo>
                    <a:pt x="1062" y="1615"/>
                    <a:pt x="1062" y="1615"/>
                    <a:pt x="1062" y="1615"/>
                  </a:cubicBezTo>
                  <a:cubicBezTo>
                    <a:pt x="1062" y="3866"/>
                    <a:pt x="1062" y="3866"/>
                    <a:pt x="1062" y="3866"/>
                  </a:cubicBezTo>
                  <a:cubicBezTo>
                    <a:pt x="766" y="3866"/>
                    <a:pt x="766" y="3866"/>
                    <a:pt x="766" y="3866"/>
                  </a:cubicBezTo>
                  <a:cubicBezTo>
                    <a:pt x="766" y="1615"/>
                    <a:pt x="766" y="1615"/>
                    <a:pt x="766" y="1615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487"/>
                    <a:pt x="42" y="1360"/>
                    <a:pt x="42" y="1360"/>
                  </a:cubicBezTo>
                  <a:close/>
                  <a:moveTo>
                    <a:pt x="18019" y="2380"/>
                  </a:moveTo>
                  <a:lnTo>
                    <a:pt x="18019" y="2380"/>
                  </a:lnTo>
                  <a:lnTo>
                    <a:pt x="18019" y="2423"/>
                  </a:lnTo>
                  <a:lnTo>
                    <a:pt x="18019" y="2380"/>
                  </a:lnTo>
                  <a:close/>
                  <a:moveTo>
                    <a:pt x="17977" y="3739"/>
                  </a:moveTo>
                  <a:lnTo>
                    <a:pt x="17977" y="3739"/>
                  </a:lnTo>
                  <a:close/>
                  <a:moveTo>
                    <a:pt x="18019" y="2932"/>
                  </a:moveTo>
                  <a:lnTo>
                    <a:pt x="18019" y="2932"/>
                  </a:lnTo>
                  <a:cubicBezTo>
                    <a:pt x="18019" y="3186"/>
                    <a:pt x="18019" y="3442"/>
                    <a:pt x="17977" y="3696"/>
                  </a:cubicBezTo>
                  <a:cubicBezTo>
                    <a:pt x="17764" y="3824"/>
                    <a:pt x="17467" y="3952"/>
                    <a:pt x="17127" y="3952"/>
                  </a:cubicBezTo>
                  <a:cubicBezTo>
                    <a:pt x="16361" y="3952"/>
                    <a:pt x="15767" y="3399"/>
                    <a:pt x="15767" y="2593"/>
                  </a:cubicBezTo>
                  <a:lnTo>
                    <a:pt x="15767" y="2593"/>
                  </a:lnTo>
                  <a:cubicBezTo>
                    <a:pt x="15767" y="1870"/>
                    <a:pt x="16361" y="1275"/>
                    <a:pt x="17127" y="1275"/>
                  </a:cubicBezTo>
                  <a:cubicBezTo>
                    <a:pt x="17424" y="1275"/>
                    <a:pt x="17679" y="1317"/>
                    <a:pt x="17891" y="1445"/>
                  </a:cubicBezTo>
                  <a:cubicBezTo>
                    <a:pt x="17891" y="1445"/>
                    <a:pt x="17934" y="1700"/>
                    <a:pt x="17977" y="1870"/>
                  </a:cubicBezTo>
                  <a:cubicBezTo>
                    <a:pt x="17807" y="2040"/>
                    <a:pt x="17807" y="2040"/>
                    <a:pt x="17807" y="2040"/>
                  </a:cubicBezTo>
                  <a:cubicBezTo>
                    <a:pt x="17764" y="1997"/>
                    <a:pt x="17764" y="1997"/>
                    <a:pt x="17764" y="1997"/>
                  </a:cubicBezTo>
                  <a:cubicBezTo>
                    <a:pt x="17594" y="1870"/>
                    <a:pt x="17424" y="1743"/>
                    <a:pt x="17084" y="1743"/>
                  </a:cubicBezTo>
                  <a:cubicBezTo>
                    <a:pt x="16659" y="1743"/>
                    <a:pt x="16319" y="2125"/>
                    <a:pt x="16319" y="2593"/>
                  </a:cubicBezTo>
                  <a:lnTo>
                    <a:pt x="16319" y="2593"/>
                  </a:lnTo>
                  <a:cubicBezTo>
                    <a:pt x="16319" y="3102"/>
                    <a:pt x="16659" y="3442"/>
                    <a:pt x="17127" y="3442"/>
                  </a:cubicBezTo>
                  <a:cubicBezTo>
                    <a:pt x="17339" y="3442"/>
                    <a:pt x="17551" y="3399"/>
                    <a:pt x="17721" y="3272"/>
                  </a:cubicBezTo>
                  <a:cubicBezTo>
                    <a:pt x="17721" y="2890"/>
                    <a:pt x="17721" y="2890"/>
                    <a:pt x="17721" y="2890"/>
                  </a:cubicBezTo>
                  <a:cubicBezTo>
                    <a:pt x="17041" y="2890"/>
                    <a:pt x="17041" y="2890"/>
                    <a:pt x="17041" y="2890"/>
                  </a:cubicBezTo>
                  <a:cubicBezTo>
                    <a:pt x="17041" y="2423"/>
                    <a:pt x="17041" y="2423"/>
                    <a:pt x="17041" y="2423"/>
                  </a:cubicBezTo>
                  <a:cubicBezTo>
                    <a:pt x="18019" y="2423"/>
                    <a:pt x="18019" y="2423"/>
                    <a:pt x="18019" y="2423"/>
                  </a:cubicBezTo>
                  <a:cubicBezTo>
                    <a:pt x="18019" y="2593"/>
                    <a:pt x="18019" y="2763"/>
                    <a:pt x="18019" y="2932"/>
                  </a:cubicBezTo>
                  <a:close/>
                  <a:moveTo>
                    <a:pt x="18019" y="2423"/>
                  </a:moveTo>
                  <a:lnTo>
                    <a:pt x="18019" y="2423"/>
                  </a:lnTo>
                  <a:close/>
                  <a:moveTo>
                    <a:pt x="17977" y="1870"/>
                  </a:moveTo>
                  <a:lnTo>
                    <a:pt x="17977" y="1870"/>
                  </a:lnTo>
                  <a:close/>
                  <a:moveTo>
                    <a:pt x="17977" y="3696"/>
                  </a:moveTo>
                  <a:lnTo>
                    <a:pt x="17977" y="3696"/>
                  </a:lnTo>
                  <a:lnTo>
                    <a:pt x="17977" y="3696"/>
                  </a:lnTo>
                  <a:cubicBezTo>
                    <a:pt x="17977" y="3696"/>
                    <a:pt x="17977" y="3696"/>
                    <a:pt x="17977" y="3739"/>
                  </a:cubicBezTo>
                  <a:cubicBezTo>
                    <a:pt x="17977" y="3696"/>
                    <a:pt x="17977" y="3696"/>
                    <a:pt x="17977" y="3696"/>
                  </a:cubicBezTo>
                  <a:close/>
                  <a:moveTo>
                    <a:pt x="0" y="1615"/>
                  </a:moveTo>
                  <a:lnTo>
                    <a:pt x="0" y="1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96496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8" y="635267"/>
            <a:ext cx="7735794" cy="428324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CEE </a:t>
            </a:r>
            <a:r>
              <a:rPr lang="mr-IN" dirty="0" smtClean="0"/>
              <a:t>–</a:t>
            </a:r>
            <a:r>
              <a:rPr lang="de-AT" dirty="0" smtClean="0"/>
              <a:t> different </a:t>
            </a:r>
            <a:r>
              <a:rPr lang="de-AT" dirty="0" err="1" smtClean="0"/>
              <a:t>approach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10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3814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Health</a:t>
            </a:r>
            <a:r>
              <a:rPr lang="de-AT" dirty="0" smtClean="0"/>
              <a:t> </a:t>
            </a:r>
            <a:r>
              <a:rPr lang="de-AT" dirty="0" err="1" smtClean="0"/>
              <a:t>equality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938416"/>
            <a:ext cx="8229600" cy="401420"/>
          </a:xfrm>
        </p:spPr>
        <p:txBody>
          <a:bodyPr>
            <a:normAutofit/>
          </a:bodyPr>
          <a:lstStyle/>
          <a:p>
            <a:r>
              <a:rPr lang="en-US" dirty="0" smtClean="0"/>
              <a:t>Civil society participation is the most important!!!!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1655545"/>
            <a:ext cx="5651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3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Health</a:t>
            </a:r>
            <a:r>
              <a:rPr lang="de-AT" dirty="0" smtClean="0"/>
              <a:t> </a:t>
            </a:r>
            <a:r>
              <a:rPr lang="de-AT" dirty="0" err="1" smtClean="0"/>
              <a:t>equality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938416"/>
            <a:ext cx="8229600" cy="401420"/>
          </a:xfrm>
        </p:spPr>
        <p:txBody>
          <a:bodyPr>
            <a:noAutofit/>
          </a:bodyPr>
          <a:lstStyle/>
          <a:p>
            <a:pPr lvl="0"/>
            <a:r>
              <a:rPr lang="cs-CZ" sz="1600" dirty="0"/>
              <a:t>Positive </a:t>
            </a:r>
            <a:r>
              <a:rPr lang="cs-CZ" sz="1600" dirty="0" err="1"/>
              <a:t>correlation</a:t>
            </a:r>
            <a:r>
              <a:rPr lang="cs-CZ" sz="1600" dirty="0"/>
              <a:t> </a:t>
            </a:r>
            <a:r>
              <a:rPr lang="cs-CZ" sz="1600" dirty="0" err="1"/>
              <a:t>between</a:t>
            </a:r>
            <a:r>
              <a:rPr lang="cs-CZ" sz="1600" dirty="0"/>
              <a:t> </a:t>
            </a:r>
            <a:r>
              <a:rPr lang="cs-CZ" sz="1600" dirty="0" err="1"/>
              <a:t>Health</a:t>
            </a:r>
            <a:r>
              <a:rPr lang="cs-CZ" sz="1600" dirty="0"/>
              <a:t> </a:t>
            </a:r>
            <a:r>
              <a:rPr lang="cs-CZ" sz="1600" dirty="0" err="1"/>
              <a:t>Equality</a:t>
            </a:r>
            <a:r>
              <a:rPr lang="cs-CZ" sz="1600" dirty="0"/>
              <a:t>, GDP per capita, </a:t>
            </a:r>
            <a:r>
              <a:rPr lang="cs-CZ" sz="1600" dirty="0" err="1"/>
              <a:t>Corruption</a:t>
            </a:r>
            <a:r>
              <a:rPr lang="cs-CZ" sz="1600" dirty="0"/>
              <a:t> </a:t>
            </a:r>
            <a:r>
              <a:rPr lang="cs-CZ" sz="1600" dirty="0" err="1"/>
              <a:t>perception</a:t>
            </a:r>
            <a:r>
              <a:rPr lang="cs-CZ" sz="1600" dirty="0"/>
              <a:t> index , </a:t>
            </a:r>
            <a:r>
              <a:rPr lang="cs-CZ" sz="1600" dirty="0" err="1"/>
              <a:t>Democracy</a:t>
            </a:r>
            <a:r>
              <a:rPr lang="cs-CZ" sz="1600" dirty="0"/>
              <a:t> status index and Civil society </a:t>
            </a:r>
            <a:r>
              <a:rPr lang="cs-CZ" sz="1600" dirty="0" err="1"/>
              <a:t>participation</a:t>
            </a:r>
            <a:r>
              <a:rPr lang="cs-CZ" sz="1600" dirty="0"/>
              <a:t> index, </a:t>
            </a:r>
            <a:r>
              <a:rPr lang="cs-CZ" sz="1600" dirty="0" err="1"/>
              <a:t>all</a:t>
            </a:r>
            <a:r>
              <a:rPr lang="cs-CZ" sz="1600" dirty="0"/>
              <a:t> </a:t>
            </a:r>
            <a:r>
              <a:rPr lang="cs-CZ" sz="1600" dirty="0" err="1"/>
              <a:t>of</a:t>
            </a:r>
            <a:r>
              <a:rPr lang="cs-CZ" sz="1600" dirty="0"/>
              <a:t> these </a:t>
            </a:r>
            <a:r>
              <a:rPr lang="cs-CZ" sz="1600" dirty="0" err="1"/>
              <a:t>seem</a:t>
            </a:r>
            <a:r>
              <a:rPr lang="cs-CZ" sz="1600" dirty="0"/>
              <a:t> to </a:t>
            </a:r>
            <a:r>
              <a:rPr lang="cs-CZ" sz="1600" dirty="0" err="1"/>
              <a:t>be</a:t>
            </a:r>
            <a:r>
              <a:rPr lang="cs-CZ" sz="1600" dirty="0"/>
              <a:t> </a:t>
            </a:r>
            <a:r>
              <a:rPr lang="cs-CZ" sz="1600" dirty="0" err="1"/>
              <a:t>closely</a:t>
            </a:r>
            <a:r>
              <a:rPr lang="cs-CZ" sz="1600" dirty="0"/>
              <a:t> </a:t>
            </a:r>
            <a:r>
              <a:rPr lang="cs-CZ" sz="1600" dirty="0" err="1"/>
              <a:t>related</a:t>
            </a:r>
            <a:r>
              <a:rPr lang="cs-CZ" sz="1600" dirty="0"/>
              <a:t> to </a:t>
            </a:r>
            <a:r>
              <a:rPr lang="cs-CZ" sz="1600" dirty="0" smtClean="0"/>
              <a:t>GDP</a:t>
            </a:r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Particulary</a:t>
            </a:r>
            <a:r>
              <a:rPr lang="cs-CZ" sz="1600" dirty="0" smtClean="0"/>
              <a:t> Civil society </a:t>
            </a:r>
            <a:r>
              <a:rPr lang="cs-CZ" sz="1600" dirty="0" err="1" smtClean="0"/>
              <a:t>participation</a:t>
            </a:r>
            <a:r>
              <a:rPr lang="cs-CZ" sz="1600" dirty="0" smtClean="0"/>
              <a:t> index has </a:t>
            </a:r>
            <a:r>
              <a:rPr lang="cs-CZ" sz="1600" dirty="0" err="1" smtClean="0"/>
              <a:t>higher</a:t>
            </a:r>
            <a:r>
              <a:rPr lang="cs-CZ" sz="1600" dirty="0" smtClean="0"/>
              <a:t> </a:t>
            </a:r>
            <a:r>
              <a:rPr lang="cs-CZ" sz="1600" dirty="0" err="1" smtClean="0"/>
              <a:t>impact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r>
              <a:rPr lang="cs-CZ" sz="1600" dirty="0" smtClean="0"/>
              <a:t> in CEE </a:t>
            </a:r>
            <a:r>
              <a:rPr lang="cs-CZ" sz="1600" dirty="0" err="1" smtClean="0"/>
              <a:t>countries</a:t>
            </a:r>
            <a:r>
              <a:rPr lang="cs-CZ" sz="1600" dirty="0" smtClean="0"/>
              <a:t> </a:t>
            </a:r>
            <a:r>
              <a:rPr lang="cs-CZ" sz="1600" dirty="0" err="1" smtClean="0"/>
              <a:t>compared</a:t>
            </a:r>
            <a:r>
              <a:rPr lang="cs-CZ" sz="1600" dirty="0" smtClean="0"/>
              <a:t> to </a:t>
            </a:r>
            <a:r>
              <a:rPr lang="cs-CZ" sz="1600" dirty="0" err="1" smtClean="0"/>
              <a:t>the</a:t>
            </a:r>
            <a:r>
              <a:rPr lang="cs-CZ" sz="1600" dirty="0" smtClean="0"/>
              <a:t> rest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the</a:t>
            </a:r>
            <a:r>
              <a:rPr lang="cs-CZ" sz="1600" dirty="0" smtClean="0"/>
              <a:t> </a:t>
            </a:r>
            <a:r>
              <a:rPr lang="cs-CZ" sz="1600" dirty="0" err="1" smtClean="0"/>
              <a:t>world</a:t>
            </a:r>
            <a:endParaRPr lang="cs-CZ" sz="1600" dirty="0" smtClean="0"/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Some</a:t>
            </a:r>
            <a:r>
              <a:rPr lang="cs-CZ" sz="1600" dirty="0" smtClean="0"/>
              <a:t> non-</a:t>
            </a:r>
            <a:r>
              <a:rPr lang="cs-CZ" sz="1600" dirty="0" err="1" smtClean="0"/>
              <a:t>findings</a:t>
            </a:r>
            <a:r>
              <a:rPr lang="cs-CZ" sz="1600" dirty="0" smtClean="0"/>
              <a:t>: </a:t>
            </a:r>
            <a:r>
              <a:rPr lang="cs-CZ" sz="1600" dirty="0" err="1" smtClean="0"/>
              <a:t>None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</a:t>
            </a:r>
            <a:r>
              <a:rPr lang="cs-CZ" sz="1600" dirty="0" err="1" smtClean="0"/>
              <a:t>minimal</a:t>
            </a:r>
            <a:r>
              <a:rPr lang="cs-CZ" sz="1600" dirty="0" smtClean="0"/>
              <a:t> </a:t>
            </a:r>
            <a:r>
              <a:rPr lang="cs-CZ" sz="1600" dirty="0" err="1" smtClean="0"/>
              <a:t>effect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Paliametary</a:t>
            </a:r>
            <a:r>
              <a:rPr lang="cs-CZ" sz="1600" dirty="0" smtClean="0"/>
              <a:t> </a:t>
            </a:r>
            <a:r>
              <a:rPr lang="cs-CZ" sz="1600" dirty="0" err="1" smtClean="0"/>
              <a:t>elections</a:t>
            </a:r>
            <a:r>
              <a:rPr lang="cs-CZ" sz="1600" dirty="0" smtClean="0"/>
              <a:t> </a:t>
            </a:r>
            <a:r>
              <a:rPr lang="cs-CZ" sz="1600" dirty="0" err="1" smtClean="0"/>
              <a:t>turnout</a:t>
            </a:r>
            <a:r>
              <a:rPr lang="cs-CZ" sz="1600" dirty="0" smtClean="0"/>
              <a:t>, </a:t>
            </a:r>
            <a:r>
              <a:rPr lang="cs-CZ" sz="1600" dirty="0" err="1" smtClean="0"/>
              <a:t>Share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employed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GDP </a:t>
            </a:r>
            <a:r>
              <a:rPr lang="cs-CZ" sz="1600" dirty="0" err="1" smtClean="0"/>
              <a:t>growth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endParaRPr lang="cs-CZ" sz="1600" dirty="0" smtClean="0"/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Countries</a:t>
            </a:r>
            <a:r>
              <a:rPr lang="cs-CZ" sz="1600" dirty="0" smtClean="0"/>
              <a:t> </a:t>
            </a:r>
            <a:r>
              <a:rPr lang="cs-CZ" sz="1600" dirty="0" err="1" smtClean="0"/>
              <a:t>with</a:t>
            </a:r>
            <a:r>
              <a:rPr lang="cs-CZ" sz="1600" dirty="0" smtClean="0"/>
              <a:t> </a:t>
            </a:r>
            <a:r>
              <a:rPr lang="cs-CZ" sz="1600" dirty="0" err="1" smtClean="0"/>
              <a:t>lower</a:t>
            </a:r>
            <a:r>
              <a:rPr lang="cs-CZ" sz="1600" dirty="0" smtClean="0"/>
              <a:t>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r>
              <a:rPr lang="cs-CZ" sz="1600" dirty="0" smtClean="0"/>
              <a:t> </a:t>
            </a:r>
            <a:r>
              <a:rPr lang="cs-CZ" sz="1600" dirty="0" err="1" smtClean="0"/>
              <a:t>have</a:t>
            </a:r>
            <a:r>
              <a:rPr lang="cs-CZ" sz="1600" dirty="0" smtClean="0"/>
              <a:t> in </a:t>
            </a:r>
            <a:r>
              <a:rPr lang="cs-CZ" sz="1600" dirty="0" err="1" smtClean="0"/>
              <a:t>general</a:t>
            </a:r>
            <a:r>
              <a:rPr lang="cs-CZ" sz="1600" dirty="0" smtClean="0"/>
              <a:t> </a:t>
            </a:r>
            <a:r>
              <a:rPr lang="cs-CZ" sz="1600" dirty="0" err="1" smtClean="0"/>
              <a:t>higher</a:t>
            </a:r>
            <a:r>
              <a:rPr lang="cs-CZ" sz="1600" dirty="0" smtClean="0"/>
              <a:t> CSO anti-</a:t>
            </a:r>
            <a:r>
              <a:rPr lang="cs-CZ" sz="1600" dirty="0" err="1" smtClean="0"/>
              <a:t>system</a:t>
            </a:r>
            <a:r>
              <a:rPr lang="cs-CZ" sz="1600" dirty="0" smtClean="0"/>
              <a:t> </a:t>
            </a:r>
            <a:r>
              <a:rPr lang="cs-CZ" sz="1600" dirty="0" err="1" smtClean="0"/>
              <a:t>movements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734060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Health</a:t>
            </a:r>
            <a:r>
              <a:rPr lang="de-AT" dirty="0" smtClean="0"/>
              <a:t> </a:t>
            </a:r>
            <a:r>
              <a:rPr lang="de-AT" dirty="0" err="1" smtClean="0"/>
              <a:t>equality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938416"/>
            <a:ext cx="8229600" cy="401420"/>
          </a:xfrm>
        </p:spPr>
        <p:txBody>
          <a:bodyPr>
            <a:noAutofit/>
          </a:bodyPr>
          <a:lstStyle/>
          <a:p>
            <a:pPr lvl="0"/>
            <a:r>
              <a:rPr lang="cs-CZ" sz="1600" dirty="0"/>
              <a:t>Positive </a:t>
            </a:r>
            <a:r>
              <a:rPr lang="cs-CZ" sz="1600" dirty="0" err="1"/>
              <a:t>correlation</a:t>
            </a:r>
            <a:r>
              <a:rPr lang="cs-CZ" sz="1600" dirty="0"/>
              <a:t> </a:t>
            </a:r>
            <a:r>
              <a:rPr lang="cs-CZ" sz="1600" dirty="0" err="1"/>
              <a:t>between</a:t>
            </a:r>
            <a:r>
              <a:rPr lang="cs-CZ" sz="1600" dirty="0"/>
              <a:t> </a:t>
            </a:r>
            <a:r>
              <a:rPr lang="cs-CZ" sz="1600" dirty="0" err="1"/>
              <a:t>Health</a:t>
            </a:r>
            <a:r>
              <a:rPr lang="cs-CZ" sz="1600" dirty="0"/>
              <a:t> </a:t>
            </a:r>
            <a:r>
              <a:rPr lang="cs-CZ" sz="1600" dirty="0" err="1"/>
              <a:t>Equality</a:t>
            </a:r>
            <a:r>
              <a:rPr lang="cs-CZ" sz="1600" dirty="0"/>
              <a:t>, GDP per capita, </a:t>
            </a:r>
            <a:r>
              <a:rPr lang="cs-CZ" sz="1600" dirty="0" err="1"/>
              <a:t>Corruption</a:t>
            </a:r>
            <a:r>
              <a:rPr lang="cs-CZ" sz="1600" dirty="0"/>
              <a:t> </a:t>
            </a:r>
            <a:r>
              <a:rPr lang="cs-CZ" sz="1600" dirty="0" err="1"/>
              <a:t>perception</a:t>
            </a:r>
            <a:r>
              <a:rPr lang="cs-CZ" sz="1600" dirty="0"/>
              <a:t> index , </a:t>
            </a:r>
            <a:r>
              <a:rPr lang="cs-CZ" sz="1600" dirty="0" err="1"/>
              <a:t>Democracy</a:t>
            </a:r>
            <a:r>
              <a:rPr lang="cs-CZ" sz="1600" dirty="0"/>
              <a:t> status index and Civil society </a:t>
            </a:r>
            <a:r>
              <a:rPr lang="cs-CZ" sz="1600" dirty="0" err="1"/>
              <a:t>participation</a:t>
            </a:r>
            <a:r>
              <a:rPr lang="cs-CZ" sz="1600" dirty="0"/>
              <a:t> index, </a:t>
            </a:r>
            <a:r>
              <a:rPr lang="cs-CZ" sz="1600" dirty="0" err="1"/>
              <a:t>all</a:t>
            </a:r>
            <a:r>
              <a:rPr lang="cs-CZ" sz="1600" dirty="0"/>
              <a:t> </a:t>
            </a:r>
            <a:r>
              <a:rPr lang="cs-CZ" sz="1600" dirty="0" err="1"/>
              <a:t>of</a:t>
            </a:r>
            <a:r>
              <a:rPr lang="cs-CZ" sz="1600" dirty="0"/>
              <a:t> these </a:t>
            </a:r>
            <a:r>
              <a:rPr lang="cs-CZ" sz="1600" dirty="0" err="1"/>
              <a:t>seem</a:t>
            </a:r>
            <a:r>
              <a:rPr lang="cs-CZ" sz="1600" dirty="0"/>
              <a:t> to </a:t>
            </a:r>
            <a:r>
              <a:rPr lang="cs-CZ" sz="1600" dirty="0" err="1"/>
              <a:t>be</a:t>
            </a:r>
            <a:r>
              <a:rPr lang="cs-CZ" sz="1600" dirty="0"/>
              <a:t> </a:t>
            </a:r>
            <a:r>
              <a:rPr lang="cs-CZ" sz="1600" dirty="0" err="1"/>
              <a:t>closely</a:t>
            </a:r>
            <a:r>
              <a:rPr lang="cs-CZ" sz="1600" dirty="0"/>
              <a:t> </a:t>
            </a:r>
            <a:r>
              <a:rPr lang="cs-CZ" sz="1600" dirty="0" err="1"/>
              <a:t>related</a:t>
            </a:r>
            <a:r>
              <a:rPr lang="cs-CZ" sz="1600" dirty="0"/>
              <a:t> to </a:t>
            </a:r>
            <a:r>
              <a:rPr lang="cs-CZ" sz="1600" dirty="0" smtClean="0"/>
              <a:t>GDP</a:t>
            </a:r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Particulary</a:t>
            </a:r>
            <a:r>
              <a:rPr lang="cs-CZ" sz="1600" dirty="0" smtClean="0"/>
              <a:t> Civil society </a:t>
            </a:r>
            <a:r>
              <a:rPr lang="cs-CZ" sz="1600" dirty="0" err="1" smtClean="0"/>
              <a:t>participation</a:t>
            </a:r>
            <a:r>
              <a:rPr lang="cs-CZ" sz="1600" dirty="0" smtClean="0"/>
              <a:t> index has </a:t>
            </a:r>
            <a:r>
              <a:rPr lang="cs-CZ" sz="1600" dirty="0" err="1" smtClean="0"/>
              <a:t>higher</a:t>
            </a:r>
            <a:r>
              <a:rPr lang="cs-CZ" sz="1600" dirty="0" smtClean="0"/>
              <a:t> </a:t>
            </a:r>
            <a:r>
              <a:rPr lang="cs-CZ" sz="1600" dirty="0" err="1" smtClean="0"/>
              <a:t>impact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r>
              <a:rPr lang="cs-CZ" sz="1600" dirty="0" smtClean="0"/>
              <a:t> in CEE </a:t>
            </a:r>
            <a:r>
              <a:rPr lang="cs-CZ" sz="1600" dirty="0" err="1" smtClean="0"/>
              <a:t>countries</a:t>
            </a:r>
            <a:r>
              <a:rPr lang="cs-CZ" sz="1600" dirty="0" smtClean="0"/>
              <a:t> </a:t>
            </a:r>
            <a:r>
              <a:rPr lang="cs-CZ" sz="1600" dirty="0" err="1" smtClean="0"/>
              <a:t>compared</a:t>
            </a:r>
            <a:r>
              <a:rPr lang="cs-CZ" sz="1600" dirty="0" smtClean="0"/>
              <a:t> to </a:t>
            </a:r>
            <a:r>
              <a:rPr lang="cs-CZ" sz="1600" dirty="0" err="1" smtClean="0"/>
              <a:t>the</a:t>
            </a:r>
            <a:r>
              <a:rPr lang="cs-CZ" sz="1600" dirty="0" smtClean="0"/>
              <a:t> rest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the</a:t>
            </a:r>
            <a:r>
              <a:rPr lang="cs-CZ" sz="1600" dirty="0" smtClean="0"/>
              <a:t> </a:t>
            </a:r>
            <a:r>
              <a:rPr lang="cs-CZ" sz="1600" dirty="0" err="1" smtClean="0"/>
              <a:t>world</a:t>
            </a:r>
            <a:endParaRPr lang="cs-CZ" sz="1600" dirty="0" smtClean="0"/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Some</a:t>
            </a:r>
            <a:r>
              <a:rPr lang="cs-CZ" sz="1600" dirty="0" smtClean="0"/>
              <a:t> non-</a:t>
            </a:r>
            <a:r>
              <a:rPr lang="cs-CZ" sz="1600" dirty="0" err="1" smtClean="0"/>
              <a:t>findings</a:t>
            </a:r>
            <a:r>
              <a:rPr lang="cs-CZ" sz="1600" dirty="0" smtClean="0"/>
              <a:t>: </a:t>
            </a:r>
            <a:r>
              <a:rPr lang="cs-CZ" sz="1600" dirty="0" err="1" smtClean="0"/>
              <a:t>None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</a:t>
            </a:r>
            <a:r>
              <a:rPr lang="cs-CZ" sz="1600" dirty="0" err="1" smtClean="0"/>
              <a:t>minimal</a:t>
            </a:r>
            <a:r>
              <a:rPr lang="cs-CZ" sz="1600" dirty="0" smtClean="0"/>
              <a:t> </a:t>
            </a:r>
            <a:r>
              <a:rPr lang="cs-CZ" sz="1600" dirty="0" err="1" smtClean="0"/>
              <a:t>effect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Paliametary</a:t>
            </a:r>
            <a:r>
              <a:rPr lang="cs-CZ" sz="1600" dirty="0" smtClean="0"/>
              <a:t> </a:t>
            </a:r>
            <a:r>
              <a:rPr lang="cs-CZ" sz="1600" dirty="0" err="1" smtClean="0"/>
              <a:t>elections</a:t>
            </a:r>
            <a:r>
              <a:rPr lang="cs-CZ" sz="1600" dirty="0" smtClean="0"/>
              <a:t> </a:t>
            </a:r>
            <a:r>
              <a:rPr lang="cs-CZ" sz="1600" dirty="0" err="1" smtClean="0"/>
              <a:t>turnout</a:t>
            </a:r>
            <a:r>
              <a:rPr lang="cs-CZ" sz="1600" dirty="0" smtClean="0"/>
              <a:t>, </a:t>
            </a:r>
            <a:r>
              <a:rPr lang="cs-CZ" sz="1600" dirty="0" err="1" smtClean="0"/>
              <a:t>Share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employed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GDP </a:t>
            </a:r>
            <a:r>
              <a:rPr lang="cs-CZ" sz="1600" dirty="0" err="1" smtClean="0"/>
              <a:t>growth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smtClean="0"/>
              <a:t>equality</a:t>
            </a:r>
            <a:endParaRPr lang="cs-CZ" sz="1600" dirty="0" smtClean="0"/>
          </a:p>
        </p:txBody>
      </p:sp>
    </p:spTree>
    <p:extLst>
      <p:ext uri="{BB962C8B-B14F-4D97-AF65-F5344CB8AC3E}">
        <p14:creationId xmlns:p14="http://schemas.microsoft.com/office/powerpoint/2010/main" val="824836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Final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2890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Suggestions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future</a:t>
            </a:r>
            <a:r>
              <a:rPr lang="de-AT" dirty="0" smtClean="0"/>
              <a:t> </a:t>
            </a:r>
            <a:r>
              <a:rPr lang="de-AT" dirty="0" err="1" smtClean="0"/>
              <a:t>research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accurate exploratory and cleaning process of the data =&gt; </a:t>
            </a:r>
            <a:r>
              <a:rPr lang="en-US" i="1" dirty="0" smtClean="0"/>
              <a:t>“More data dominates better techniques”</a:t>
            </a:r>
          </a:p>
          <a:p>
            <a:r>
              <a:rPr lang="en-US" dirty="0"/>
              <a:t>Normalization of variables for better interpretation of coefficients</a:t>
            </a:r>
            <a:endParaRPr lang="de-AT" dirty="0"/>
          </a:p>
          <a:p>
            <a:r>
              <a:rPr lang="en-US" dirty="0" smtClean="0"/>
              <a:t>Possible </a:t>
            </a:r>
            <a:r>
              <a:rPr lang="en-US" dirty="0"/>
              <a:t>models (an overview for future discussion</a:t>
            </a:r>
            <a:r>
              <a:rPr lang="en-US" dirty="0" smtClean="0"/>
              <a:t>)</a:t>
            </a:r>
          </a:p>
          <a:p>
            <a:pPr marL="240030" lvl="1" indent="0">
              <a:buNone/>
            </a:pPr>
            <a:r>
              <a:rPr lang="en-US" dirty="0" smtClean="0"/>
              <a:t>- Random forest</a:t>
            </a:r>
            <a:endParaRPr lang="en-US" dirty="0"/>
          </a:p>
          <a:p>
            <a:r>
              <a:rPr lang="de-AT" dirty="0" err="1" smtClean="0"/>
              <a:t>Gain</a:t>
            </a:r>
            <a:r>
              <a:rPr lang="de-AT" dirty="0" smtClean="0"/>
              <a:t> a </a:t>
            </a:r>
            <a:r>
              <a:rPr lang="de-AT" dirty="0" err="1" smtClean="0"/>
              <a:t>better</a:t>
            </a:r>
            <a:r>
              <a:rPr lang="de-AT" dirty="0" smtClean="0"/>
              <a:t> </a:t>
            </a:r>
            <a:r>
              <a:rPr lang="de-AT" dirty="0" err="1" smtClean="0"/>
              <a:t>understanding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complex</a:t>
            </a:r>
            <a:r>
              <a:rPr lang="de-AT" dirty="0" smtClean="0"/>
              <a:t> matter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civil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/>
              <a:t>:</a:t>
            </a:r>
            <a:endParaRPr lang="de-AT" dirty="0" smtClean="0"/>
          </a:p>
          <a:p>
            <a:pPr lvl="1">
              <a:buFontTx/>
              <a:buChar char="-"/>
            </a:pPr>
            <a:r>
              <a:rPr lang="de-AT" dirty="0" err="1" smtClean="0"/>
              <a:t>conducting</a:t>
            </a:r>
            <a:r>
              <a:rPr lang="de-AT" dirty="0" smtClean="0"/>
              <a:t> </a:t>
            </a:r>
            <a:r>
              <a:rPr lang="de-AT" dirty="0" err="1" smtClean="0"/>
              <a:t>case</a:t>
            </a:r>
            <a:r>
              <a:rPr lang="de-AT" dirty="0" smtClean="0"/>
              <a:t> </a:t>
            </a:r>
            <a:r>
              <a:rPr lang="de-AT" dirty="0" err="1" smtClean="0"/>
              <a:t>studies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/>
              <a:t> </a:t>
            </a:r>
            <a:r>
              <a:rPr lang="de-AT" dirty="0" smtClean="0"/>
              <a:t>countries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disclose</a:t>
            </a:r>
            <a:r>
              <a:rPr lang="de-AT" dirty="0" smtClean="0"/>
              <a:t> </a:t>
            </a:r>
            <a:r>
              <a:rPr lang="de-AT" dirty="0" err="1" smtClean="0"/>
              <a:t>exceptional</a:t>
            </a:r>
            <a:r>
              <a:rPr lang="de-AT" dirty="0" smtClean="0"/>
              <a:t> </a:t>
            </a:r>
            <a:r>
              <a:rPr lang="de-AT" dirty="0" err="1" smtClean="0"/>
              <a:t>behaviour</a:t>
            </a:r>
            <a:r>
              <a:rPr lang="de-AT" dirty="0" smtClean="0"/>
              <a:t> in multiple </a:t>
            </a:r>
            <a:r>
              <a:rPr lang="de-AT" dirty="0" err="1" smtClean="0"/>
              <a:t>dimensions</a:t>
            </a:r>
            <a:r>
              <a:rPr lang="de-AT" dirty="0" smtClean="0"/>
              <a:t> (e.g. Ukraine)</a:t>
            </a:r>
          </a:p>
          <a:p>
            <a:pPr lvl="1">
              <a:buFontTx/>
              <a:buChar char="-"/>
            </a:pPr>
            <a:r>
              <a:rPr lang="de-AT" dirty="0" err="1" smtClean="0"/>
              <a:t>using</a:t>
            </a:r>
            <a:r>
              <a:rPr lang="de-AT" dirty="0" smtClean="0"/>
              <a:t> regional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spatial</a:t>
            </a:r>
            <a:r>
              <a:rPr lang="de-AT" dirty="0" smtClean="0"/>
              <a:t> </a:t>
            </a:r>
            <a:r>
              <a:rPr lang="de-AT" dirty="0" err="1" smtClean="0"/>
              <a:t>analysis</a:t>
            </a:r>
            <a:endParaRPr lang="de-AT" dirty="0" smtClean="0"/>
          </a:p>
          <a:p>
            <a:pPr lvl="1">
              <a:buFontTx/>
              <a:buChar char="-"/>
            </a:pPr>
            <a:r>
              <a:rPr lang="de-AT" dirty="0" err="1" smtClean="0"/>
              <a:t>implementing</a:t>
            </a:r>
            <a:r>
              <a:rPr lang="de-AT" dirty="0" smtClean="0"/>
              <a:t> </a:t>
            </a:r>
            <a:r>
              <a:rPr lang="de-AT" dirty="0" err="1" smtClean="0"/>
              <a:t>microeconomic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/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behavioural</a:t>
            </a:r>
            <a:r>
              <a:rPr lang="de-AT" dirty="0" smtClean="0"/>
              <a:t> </a:t>
            </a:r>
            <a:r>
              <a:rPr lang="de-AT" dirty="0" err="1" smtClean="0"/>
              <a:t>approaches</a:t>
            </a:r>
            <a:r>
              <a:rPr lang="de-AT" dirty="0" smtClean="0"/>
              <a:t> (e.g.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household</a:t>
            </a:r>
            <a:r>
              <a:rPr lang="de-AT" dirty="0" smtClean="0"/>
              <a:t> </a:t>
            </a:r>
            <a:r>
              <a:rPr lang="de-AT" dirty="0" err="1" smtClean="0"/>
              <a:t>surveys</a:t>
            </a:r>
            <a:r>
              <a:rPr lang="de-AT" dirty="0" smtClean="0"/>
              <a:t>)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explain</a:t>
            </a:r>
            <a:r>
              <a:rPr lang="de-AT" dirty="0" smtClean="0"/>
              <a:t>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drives</a:t>
            </a:r>
            <a:r>
              <a:rPr lang="de-AT" dirty="0" smtClean="0"/>
              <a:t>/</a:t>
            </a:r>
            <a:r>
              <a:rPr lang="de-AT" dirty="0" err="1" smtClean="0"/>
              <a:t>motivates</a:t>
            </a:r>
            <a:r>
              <a:rPr lang="de-AT" dirty="0" smtClean="0"/>
              <a:t> </a:t>
            </a:r>
            <a:r>
              <a:rPr lang="de-AT" dirty="0" err="1" smtClean="0"/>
              <a:t>people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engage</a:t>
            </a:r>
            <a:r>
              <a:rPr lang="de-AT" dirty="0" smtClean="0"/>
              <a:t> in </a:t>
            </a:r>
            <a:r>
              <a:rPr lang="de-AT" dirty="0" err="1" smtClean="0"/>
              <a:t>civil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endParaRPr lang="de-AT" dirty="0" smtClean="0"/>
          </a:p>
          <a:p>
            <a:pPr lvl="1">
              <a:buFontTx/>
              <a:buChar char="-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52018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91" y="121564"/>
            <a:ext cx="8229600" cy="704088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563" y="531111"/>
            <a:ext cx="8683256" cy="3397250"/>
          </a:xfrm>
        </p:spPr>
        <p:txBody>
          <a:bodyPr/>
          <a:lstStyle/>
          <a:p>
            <a:r>
              <a:rPr lang="en-US" b="1" dirty="0" smtClean="0"/>
              <a:t>World Bank</a:t>
            </a:r>
            <a:r>
              <a:rPr lang="en-US" dirty="0" smtClean="0"/>
              <a:t>: </a:t>
            </a:r>
            <a:r>
              <a:rPr lang="en-US" sz="1200" dirty="0"/>
              <a:t>Lin, Justin Y. 2012. New Structural Economics: A Framework for Rethinking Development and Policy. © World Bank. http://</a:t>
            </a:r>
            <a:r>
              <a:rPr lang="en-US" sz="1200" dirty="0" err="1"/>
              <a:t>hdl.handle.net</a:t>
            </a:r>
            <a:r>
              <a:rPr lang="en-US" sz="1200" dirty="0"/>
              <a:t>/123123123123/123 License: Creative Commons Attribution license (CC BY 3.0 IGO</a:t>
            </a:r>
            <a:r>
              <a:rPr lang="en-US" sz="1200" dirty="0" smtClean="0"/>
              <a:t>)</a:t>
            </a:r>
            <a:endParaRPr lang="en-US" sz="1400" dirty="0" smtClean="0"/>
          </a:p>
          <a:p>
            <a:r>
              <a:rPr lang="en-US" b="1" dirty="0"/>
              <a:t>Bertelsmann Transformation </a:t>
            </a:r>
            <a:r>
              <a:rPr lang="en-US" b="1" dirty="0" smtClean="0"/>
              <a:t>Index: </a:t>
            </a:r>
            <a:r>
              <a:rPr lang="en-US" sz="1200" dirty="0"/>
              <a:t>http://www.bti-project.org/en/data</a:t>
            </a:r>
            <a:r>
              <a:rPr lang="en-US" sz="1200" dirty="0" smtClean="0"/>
              <a:t>/</a:t>
            </a:r>
          </a:p>
          <a:p>
            <a:r>
              <a:rPr lang="en-US" b="1" dirty="0" smtClean="0"/>
              <a:t>Varieties in Democracy: </a:t>
            </a:r>
            <a:r>
              <a:rPr lang="en-US" sz="1200" dirty="0"/>
              <a:t>David Altman, Michael Bernhard, M. Steven Fish, Adam Glynn, Allen Hicken, Carl Henrik </a:t>
            </a:r>
            <a:r>
              <a:rPr lang="en-US" sz="1200" dirty="0" err="1"/>
              <a:t>Knutsen</a:t>
            </a:r>
            <a:r>
              <a:rPr lang="en-US" sz="1200" dirty="0"/>
              <a:t>, Joshua </a:t>
            </a:r>
            <a:r>
              <a:rPr lang="en-US" sz="1200" dirty="0" err="1"/>
              <a:t>Krusell</a:t>
            </a:r>
            <a:r>
              <a:rPr lang="en-US" sz="1200" dirty="0"/>
              <a:t>, Anna </a:t>
            </a:r>
            <a:r>
              <a:rPr lang="en-US" sz="1200" dirty="0" err="1"/>
              <a:t>Lührmann</a:t>
            </a:r>
            <a:r>
              <a:rPr lang="en-US" sz="1200" dirty="0"/>
              <a:t>, Kyle L. Marquardt, Kelly McMann, </a:t>
            </a:r>
            <a:r>
              <a:rPr lang="en-US" sz="1200" dirty="0" err="1"/>
              <a:t>Valeriya</a:t>
            </a:r>
            <a:r>
              <a:rPr lang="en-US" sz="1200" dirty="0"/>
              <a:t> </a:t>
            </a:r>
            <a:r>
              <a:rPr lang="en-US" sz="1200" dirty="0" err="1"/>
              <a:t>Mechkova</a:t>
            </a:r>
            <a:r>
              <a:rPr lang="en-US" sz="1200" dirty="0"/>
              <a:t>, Moa Olin, Pamela Paxton, Daniel </a:t>
            </a:r>
            <a:r>
              <a:rPr lang="en-US" sz="1200" dirty="0" err="1"/>
              <a:t>Pemstein</a:t>
            </a:r>
            <a:r>
              <a:rPr lang="en-US" sz="1200" dirty="0"/>
              <a:t>, </a:t>
            </a:r>
            <a:r>
              <a:rPr lang="en-US" sz="1200" dirty="0" err="1"/>
              <a:t>Josefine</a:t>
            </a:r>
            <a:r>
              <a:rPr lang="en-US" sz="1200" dirty="0"/>
              <a:t> </a:t>
            </a:r>
            <a:r>
              <a:rPr lang="en-US" sz="1200" dirty="0" err="1"/>
              <a:t>Pernes</a:t>
            </a:r>
            <a:r>
              <a:rPr lang="en-US" sz="1200" dirty="0"/>
              <a:t>, </a:t>
            </a:r>
            <a:r>
              <a:rPr lang="en-US" sz="1200" dirty="0" err="1"/>
              <a:t>Constanza</a:t>
            </a:r>
            <a:r>
              <a:rPr lang="en-US" sz="1200" dirty="0"/>
              <a:t> </a:t>
            </a:r>
            <a:r>
              <a:rPr lang="en-US" sz="1200" dirty="0" err="1"/>
              <a:t>Sanhueza</a:t>
            </a:r>
            <a:r>
              <a:rPr lang="en-US" sz="1200" dirty="0"/>
              <a:t> </a:t>
            </a:r>
            <a:r>
              <a:rPr lang="en-US" sz="1200" dirty="0" err="1"/>
              <a:t>Petrarca</a:t>
            </a:r>
            <a:r>
              <a:rPr lang="en-US" sz="1200" dirty="0"/>
              <a:t>, Johannes von </a:t>
            </a:r>
            <a:r>
              <a:rPr lang="en-US" sz="1200" dirty="0" err="1"/>
              <a:t>Römer</a:t>
            </a:r>
            <a:r>
              <a:rPr lang="en-US" sz="1200" dirty="0"/>
              <a:t>, Laura </a:t>
            </a:r>
            <a:r>
              <a:rPr lang="en-US" sz="1200" dirty="0" err="1"/>
              <a:t>Saxer</a:t>
            </a:r>
            <a:r>
              <a:rPr lang="en-US" sz="1200" dirty="0"/>
              <a:t>, Brigitte </a:t>
            </a:r>
            <a:r>
              <a:rPr lang="en-US" sz="1200" dirty="0" err="1"/>
              <a:t>Seim</a:t>
            </a:r>
            <a:r>
              <a:rPr lang="en-US" sz="1200" dirty="0"/>
              <a:t>, Rachel </a:t>
            </a:r>
            <a:r>
              <a:rPr lang="en-US" sz="1200" dirty="0" err="1"/>
              <a:t>Sigman</a:t>
            </a:r>
            <a:r>
              <a:rPr lang="en-US" sz="1200" dirty="0"/>
              <a:t>, Jeffrey </a:t>
            </a:r>
            <a:r>
              <a:rPr lang="en-US" sz="1200" dirty="0" err="1"/>
              <a:t>Staton</a:t>
            </a:r>
            <a:r>
              <a:rPr lang="en-US" sz="1200" dirty="0"/>
              <a:t>, Natalia </a:t>
            </a:r>
            <a:r>
              <a:rPr lang="en-US" sz="1200" dirty="0" err="1"/>
              <a:t>Stepanova</a:t>
            </a:r>
            <a:r>
              <a:rPr lang="en-US" sz="1200" dirty="0"/>
              <a:t>, and Steven Wilson. 2017. “V- Dem [Country-Year/Country-Date] Dataset v7.1” Varieties of Democracy (V-Dem) Project</a:t>
            </a:r>
            <a:r>
              <a:rPr lang="en-US" sz="1200" dirty="0" smtClean="0"/>
              <a:t>.</a:t>
            </a:r>
          </a:p>
          <a:p>
            <a:r>
              <a:rPr lang="en-US" b="1" dirty="0" smtClean="0"/>
              <a:t>World Values Survey</a:t>
            </a:r>
            <a:r>
              <a:rPr lang="en-US" sz="1200" dirty="0" smtClean="0"/>
              <a:t>: </a:t>
            </a:r>
            <a:r>
              <a:rPr lang="en-US" sz="1200" dirty="0"/>
              <a:t>WORLD VALUES SURVEY Wave 6 2010-2014 OFFICIAL AGGREGATE v.20150418. World Values Survey Association (</a:t>
            </a:r>
            <a:r>
              <a:rPr lang="en-US" sz="1200" dirty="0" err="1"/>
              <a:t>www.worldvaluessurvey.org</a:t>
            </a:r>
            <a:r>
              <a:rPr lang="en-US" sz="1200" dirty="0"/>
              <a:t>). Aggregate File Producer: </a:t>
            </a:r>
            <a:r>
              <a:rPr lang="en-US" sz="1200" dirty="0" err="1"/>
              <a:t>Asep</a:t>
            </a:r>
            <a:r>
              <a:rPr lang="en-US" sz="1200" dirty="0"/>
              <a:t>/JDS, Madrid SPAIN.</a:t>
            </a:r>
          </a:p>
          <a:p>
            <a:r>
              <a:rPr lang="en-US" b="1" dirty="0" smtClean="0"/>
              <a:t>Red Cross Federation: </a:t>
            </a:r>
            <a:r>
              <a:rPr lang="en-US" sz="1200" dirty="0"/>
              <a:t>http://</a:t>
            </a:r>
            <a:r>
              <a:rPr lang="en-US" sz="1200" dirty="0" err="1"/>
              <a:t>data.ifrc.org</a:t>
            </a:r>
            <a:r>
              <a:rPr lang="en-US" sz="1200" dirty="0"/>
              <a:t>/</a:t>
            </a:r>
            <a:r>
              <a:rPr lang="en-US" sz="1200" dirty="0" err="1"/>
              <a:t>fdrs</a:t>
            </a:r>
            <a:r>
              <a:rPr lang="en-US" sz="1200" dirty="0"/>
              <a:t>/data-download</a:t>
            </a:r>
            <a:endParaRPr lang="en-US" sz="1200" b="1" dirty="0"/>
          </a:p>
          <a:p>
            <a:r>
              <a:rPr lang="en-US" b="1" dirty="0" smtClean="0"/>
              <a:t>Corruption Perception Index</a:t>
            </a:r>
            <a:r>
              <a:rPr lang="en-US" dirty="0" smtClean="0"/>
              <a:t>: </a:t>
            </a:r>
            <a:r>
              <a:rPr lang="en-US" sz="1200" dirty="0"/>
              <a:t>CORRUPTION PERCEPTIONS INDEX (2017) by Transparency International is licensed under CC BY 4.0 </a:t>
            </a:r>
            <a:r>
              <a:rPr lang="en-US" sz="1200" dirty="0" smtClean="0"/>
              <a:t>DE</a:t>
            </a:r>
          </a:p>
          <a:p>
            <a:r>
              <a:rPr lang="en-US" b="1" dirty="0"/>
              <a:t>The International Institute for Democracy and Electoral </a:t>
            </a:r>
            <a:r>
              <a:rPr lang="en-US" b="1" dirty="0" smtClean="0"/>
              <a:t>Assistance</a:t>
            </a:r>
            <a:r>
              <a:rPr lang="en-US" dirty="0" smtClean="0"/>
              <a:t>: </a:t>
            </a:r>
            <a:r>
              <a:rPr lang="en-US" sz="1200" dirty="0" smtClean="0"/>
              <a:t>Reproduced </a:t>
            </a:r>
            <a:r>
              <a:rPr lang="en-US" sz="1200" dirty="0"/>
              <a:t>by permission of International IDEA from VOTER TURNOUT DATABASE © International Institute for Democracy and Electoral Assistance [2018].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27136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6983" y="1571348"/>
            <a:ext cx="2698811" cy="19974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5900" y="2841781"/>
            <a:ext cx="6172200" cy="1752842"/>
          </a:xfrm>
        </p:spPr>
        <p:txBody>
          <a:bodyPr vert="horz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en-US" sz="1050" dirty="0" err="1">
                <a:solidFill>
                  <a:schemeClr val="bg1"/>
                </a:solidFill>
                <a:latin typeface="FranklinGotItcTCEBoo"/>
                <a:cs typeface="FranklinGotItcTCEBoo"/>
              </a:rPr>
              <a:t>Erste</a:t>
            </a:r>
            <a:r>
              <a:rPr lang="en-US" sz="1050" dirty="0">
                <a:solidFill>
                  <a:schemeClr val="bg1"/>
                </a:solidFill>
                <a:latin typeface="FranklinGotItcTCEBoo"/>
                <a:cs typeface="FranklinGotItcTCEBoo"/>
              </a:rPr>
              <a:t> Hub / </a:t>
            </a:r>
            <a:r>
              <a:rPr lang="en-US" sz="1050" dirty="0" err="1">
                <a:solidFill>
                  <a:schemeClr val="bg1"/>
                </a:solidFill>
                <a:latin typeface="FranklinGotItcTCEBoo"/>
                <a:cs typeface="FranklinGotItcTCEBoo"/>
              </a:rPr>
              <a:t>BeeOne</a:t>
            </a:r>
            <a:r>
              <a:rPr lang="en-US" sz="1050" dirty="0">
                <a:solidFill>
                  <a:schemeClr val="bg1"/>
                </a:solidFill>
                <a:latin typeface="FranklinGotItcTCEBoo"/>
                <a:cs typeface="FranklinGotItcTCEBoo"/>
              </a:rPr>
              <a:t> / Group Brands</a:t>
            </a:r>
          </a:p>
        </p:txBody>
      </p:sp>
      <p:pic>
        <p:nvPicPr>
          <p:cNvPr id="5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46" y="2431766"/>
            <a:ext cx="972108" cy="27996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5900" y="1977685"/>
            <a:ext cx="6172200" cy="1752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50" dirty="0">
                <a:solidFill>
                  <a:srgbClr val="FFFFFF"/>
                </a:solidFill>
                <a:latin typeface="FranklinGotItcTCEBoo"/>
                <a:cs typeface="FranklinGotItcTCEBoo"/>
              </a:rPr>
              <a:t>inspired by</a:t>
            </a:r>
          </a:p>
        </p:txBody>
      </p:sp>
    </p:spTree>
    <p:extLst>
      <p:ext uri="{BB962C8B-B14F-4D97-AF65-F5344CB8AC3E}">
        <p14:creationId xmlns:p14="http://schemas.microsoft.com/office/powerpoint/2010/main" val="923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Determinants of civil society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Civil society oriented relations between CEE countries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Is civil society related to health?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1966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055614"/>
            <a:ext cx="3474720" cy="1326517"/>
          </a:xfrm>
        </p:spPr>
        <p:txBody>
          <a:bodyPr/>
          <a:lstStyle/>
          <a:p>
            <a:r>
              <a:rPr lang="en-US" dirty="0"/>
              <a:t>Civil Society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05864912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notes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Aim: </a:t>
            </a:r>
            <a:r>
              <a:rPr lang="en-US" b="1" dirty="0" smtClean="0"/>
              <a:t>Explore determinants of civil society</a:t>
            </a:r>
            <a:endParaRPr lang="en-US" b="1" dirty="0"/>
          </a:p>
          <a:p>
            <a:endParaRPr lang="en-US" sz="500" dirty="0"/>
          </a:p>
          <a:p>
            <a:r>
              <a:rPr lang="en-US" dirty="0"/>
              <a:t>Scale: CEE countries</a:t>
            </a:r>
          </a:p>
          <a:p>
            <a:endParaRPr lang="en-US" sz="500" dirty="0"/>
          </a:p>
          <a:p>
            <a:r>
              <a:rPr lang="en-US" dirty="0"/>
              <a:t>Dependent variable: civil society participation</a:t>
            </a:r>
          </a:p>
          <a:p>
            <a:endParaRPr lang="en-US" sz="500" dirty="0"/>
          </a:p>
          <a:p>
            <a:r>
              <a:rPr lang="en-US" dirty="0"/>
              <a:t>Independent variables: from the world bank and civil society data sources (around 400)</a:t>
            </a:r>
          </a:p>
          <a:p>
            <a:endParaRPr lang="en-GB" sz="500" dirty="0"/>
          </a:p>
          <a:p>
            <a:r>
              <a:rPr lang="en-US" dirty="0"/>
              <a:t>Use of Python and R</a:t>
            </a:r>
          </a:p>
        </p:txBody>
      </p:sp>
    </p:spTree>
    <p:extLst>
      <p:ext uri="{BB962C8B-B14F-4D97-AF65-F5344CB8AC3E}">
        <p14:creationId xmlns:p14="http://schemas.microsoft.com/office/powerpoint/2010/main" val="156340240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civil society participation in CEE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14400"/>
            <a:ext cx="461746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860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positively correlated variables (Ukraine)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00150" y="1085850"/>
            <a:ext cx="6800850" cy="365760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CSO participatory environment 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Forest area (% land area)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CSO Consultation 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Women political participation index </a:t>
            </a:r>
            <a:r>
              <a:rPr lang="en-US" sz="1400" b="1" dirty="0" smtClean="0"/>
              <a:t>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Religious organization consultation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Sustainable energy for all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State ownership of economy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Jobs (mobile cellular subscriptions (per 100 people))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Renewable electricity output (% of total electricity output)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Tertiary school enrollment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* Excluded from final model due to being part of the final index</a:t>
            </a:r>
          </a:p>
          <a:p>
            <a:pPr marL="385763" indent="-385763">
              <a:buFont typeface="+mj-lt"/>
              <a:buAutoNum type="arabicPeriod"/>
            </a:pPr>
            <a:endParaRPr lang="en-US" sz="1400" dirty="0" smtClean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27017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negatively correlated variables (Ukraine)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0150" y="1085850"/>
            <a:ext cx="6915150" cy="3657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1400" dirty="0"/>
              <a:t>Government attacks on judiciary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CO2 emissions (kg per 2010 US$ of GDP)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Ratio of female to male labor force participation rate (%)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Mortality rate, neonatal (per 1000 live births)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Mortality rate, under 5 months (per 1000 live births)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Freedom from forced labor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Health equality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Prevalence of anemia among children (%childrenUnder5)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Permanent cropland (% of land area)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CO2 emissions (metric tons per capita) </a:t>
            </a:r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67210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(1)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9" y="1085850"/>
            <a:ext cx="3957823" cy="3429000"/>
          </a:xfrm>
        </p:spPr>
      </p:pic>
    </p:spTree>
    <p:extLst>
      <p:ext uri="{BB962C8B-B14F-4D97-AF65-F5344CB8AC3E}">
        <p14:creationId xmlns:p14="http://schemas.microsoft.com/office/powerpoint/2010/main" val="24014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DC_PPT_Branded_16-9_0118_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27510</TotalTime>
  <Words>914</Words>
  <Application>Microsoft Macintosh PowerPoint</Application>
  <PresentationFormat>On-screen Show (16:9)</PresentationFormat>
  <Paragraphs>112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Calibri-Light</vt:lpstr>
      <vt:lpstr>Century Gothic</vt:lpstr>
      <vt:lpstr>FranklinGotItcTCEBoo</vt:lpstr>
      <vt:lpstr>Wingdings 2</vt:lpstr>
      <vt:lpstr>Arial</vt:lpstr>
      <vt:lpstr>TDC_PPT_Branded_16-9_0118_lite</vt:lpstr>
      <vt:lpstr>PowerPoint Presentation</vt:lpstr>
      <vt:lpstr>PowerPoint Presentation</vt:lpstr>
      <vt:lpstr>Agenda</vt:lpstr>
      <vt:lpstr>PowerPoint Presentation</vt:lpstr>
      <vt:lpstr>First notes</vt:lpstr>
      <vt:lpstr>Overview of civil society participation in CEE</vt:lpstr>
      <vt:lpstr>Top 10 positively correlated variables (Ukraine)</vt:lpstr>
      <vt:lpstr>Top 10 negatively correlated variables (Ukraine)</vt:lpstr>
      <vt:lpstr>Example: freedom of expression (1)</vt:lpstr>
      <vt:lpstr>Example: freedom of expression (2)</vt:lpstr>
      <vt:lpstr>Example: freedom of expression (3)</vt:lpstr>
      <vt:lpstr>Example: freedom of expression (3)</vt:lpstr>
      <vt:lpstr>Final result</vt:lpstr>
      <vt:lpstr>PowerPoint Presentation</vt:lpstr>
      <vt:lpstr>Some relations – starting from health factors</vt:lpstr>
      <vt:lpstr>CEE 2017</vt:lpstr>
      <vt:lpstr>CEE 2017 </vt:lpstr>
      <vt:lpstr>CEE 2017 – time series</vt:lpstr>
      <vt:lpstr>CEE 2017 – time series</vt:lpstr>
      <vt:lpstr>CEE – different approach</vt:lpstr>
      <vt:lpstr>PowerPoint Presentation</vt:lpstr>
      <vt:lpstr>Prediction of Health equality</vt:lpstr>
      <vt:lpstr>Prediction of Health equality</vt:lpstr>
      <vt:lpstr>Prediction of Health equality</vt:lpstr>
      <vt:lpstr>PowerPoint Presentation</vt:lpstr>
      <vt:lpstr>Suggestions for future research</vt:lpstr>
      <vt:lpstr>Data Sources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Milkowski, Michal</cp:lastModifiedBy>
  <cp:revision>446</cp:revision>
  <cp:lastPrinted>2015-10-07T18:54:40Z</cp:lastPrinted>
  <dcterms:created xsi:type="dcterms:W3CDTF">2014-10-01T21:25:54Z</dcterms:created>
  <dcterms:modified xsi:type="dcterms:W3CDTF">2018-04-21T13:15:49Z</dcterms:modified>
</cp:coreProperties>
</file>